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7" r:id="rId1"/>
  </p:sldMasterIdLst>
  <p:notesMasterIdLst>
    <p:notesMasterId r:id="rId25"/>
  </p:notesMasterIdLst>
  <p:handoutMasterIdLst>
    <p:handoutMasterId r:id="rId26"/>
  </p:handoutMasterIdLst>
  <p:sldIdLst>
    <p:sldId id="317" r:id="rId2"/>
    <p:sldId id="330" r:id="rId3"/>
    <p:sldId id="318" r:id="rId4"/>
    <p:sldId id="319" r:id="rId5"/>
    <p:sldId id="331" r:id="rId6"/>
    <p:sldId id="320" r:id="rId7"/>
    <p:sldId id="321" r:id="rId8"/>
    <p:sldId id="332" r:id="rId9"/>
    <p:sldId id="322" r:id="rId10"/>
    <p:sldId id="323" r:id="rId11"/>
    <p:sldId id="333" r:id="rId12"/>
    <p:sldId id="324" r:id="rId13"/>
    <p:sldId id="325" r:id="rId14"/>
    <p:sldId id="326" r:id="rId15"/>
    <p:sldId id="327" r:id="rId16"/>
    <p:sldId id="328" r:id="rId17"/>
    <p:sldId id="334" r:id="rId18"/>
    <p:sldId id="335" r:id="rId19"/>
    <p:sldId id="336" r:id="rId20"/>
    <p:sldId id="337" r:id="rId21"/>
    <p:sldId id="339" r:id="rId22"/>
    <p:sldId id="338" r:id="rId23"/>
    <p:sldId id="340" r:id="rId24"/>
  </p:sldIdLst>
  <p:sldSz cx="12192000" cy="6858000"/>
  <p:notesSz cx="6858000" cy="9945688"/>
  <p:defaultTextStyle>
    <a:defPPr>
      <a:defRPr lang="en-US"/>
    </a:defPPr>
    <a:lvl1pPr algn="l" rtl="0" fontAlgn="base">
      <a:spcBef>
        <a:spcPct val="0"/>
      </a:spcBef>
      <a:spcAft>
        <a:spcPct val="0"/>
      </a:spcAft>
      <a:defRPr sz="2400" kern="1200">
        <a:solidFill>
          <a:schemeClr val="tx1"/>
        </a:solidFill>
        <a:latin typeface="Comic Sans MS" pitchFamily="66" charset="0"/>
        <a:ea typeface="+mn-ea"/>
        <a:cs typeface="+mn-cs"/>
      </a:defRPr>
    </a:lvl1pPr>
    <a:lvl2pPr marL="457200" algn="l" rtl="0" fontAlgn="base">
      <a:spcBef>
        <a:spcPct val="0"/>
      </a:spcBef>
      <a:spcAft>
        <a:spcPct val="0"/>
      </a:spcAft>
      <a:defRPr sz="2400" kern="1200">
        <a:solidFill>
          <a:schemeClr val="tx1"/>
        </a:solidFill>
        <a:latin typeface="Comic Sans MS" pitchFamily="66" charset="0"/>
        <a:ea typeface="+mn-ea"/>
        <a:cs typeface="+mn-cs"/>
      </a:defRPr>
    </a:lvl2pPr>
    <a:lvl3pPr marL="914400" algn="l" rtl="0" fontAlgn="base">
      <a:spcBef>
        <a:spcPct val="0"/>
      </a:spcBef>
      <a:spcAft>
        <a:spcPct val="0"/>
      </a:spcAft>
      <a:defRPr sz="2400" kern="1200">
        <a:solidFill>
          <a:schemeClr val="tx1"/>
        </a:solidFill>
        <a:latin typeface="Comic Sans MS" pitchFamily="66" charset="0"/>
        <a:ea typeface="+mn-ea"/>
        <a:cs typeface="+mn-cs"/>
      </a:defRPr>
    </a:lvl3pPr>
    <a:lvl4pPr marL="1371600" algn="l" rtl="0" fontAlgn="base">
      <a:spcBef>
        <a:spcPct val="0"/>
      </a:spcBef>
      <a:spcAft>
        <a:spcPct val="0"/>
      </a:spcAft>
      <a:defRPr sz="2400" kern="1200">
        <a:solidFill>
          <a:schemeClr val="tx1"/>
        </a:solidFill>
        <a:latin typeface="Comic Sans MS" pitchFamily="66" charset="0"/>
        <a:ea typeface="+mn-ea"/>
        <a:cs typeface="+mn-cs"/>
      </a:defRPr>
    </a:lvl4pPr>
    <a:lvl5pPr marL="1828800" algn="l" rtl="0" fontAlgn="base">
      <a:spcBef>
        <a:spcPct val="0"/>
      </a:spcBef>
      <a:spcAft>
        <a:spcPct val="0"/>
      </a:spcAft>
      <a:defRPr sz="2400" kern="1200">
        <a:solidFill>
          <a:schemeClr val="tx1"/>
        </a:solidFill>
        <a:latin typeface="Comic Sans MS" pitchFamily="66" charset="0"/>
        <a:ea typeface="+mn-ea"/>
        <a:cs typeface="+mn-cs"/>
      </a:defRPr>
    </a:lvl5pPr>
    <a:lvl6pPr marL="2286000" algn="l" defTabSz="914400" rtl="0" eaLnBrk="1" latinLnBrk="0" hangingPunct="1">
      <a:defRPr sz="2400" kern="1200">
        <a:solidFill>
          <a:schemeClr val="tx1"/>
        </a:solidFill>
        <a:latin typeface="Comic Sans MS" pitchFamily="66" charset="0"/>
        <a:ea typeface="+mn-ea"/>
        <a:cs typeface="+mn-cs"/>
      </a:defRPr>
    </a:lvl6pPr>
    <a:lvl7pPr marL="2743200" algn="l" defTabSz="914400" rtl="0" eaLnBrk="1" latinLnBrk="0" hangingPunct="1">
      <a:defRPr sz="2400" kern="1200">
        <a:solidFill>
          <a:schemeClr val="tx1"/>
        </a:solidFill>
        <a:latin typeface="Comic Sans MS" pitchFamily="66" charset="0"/>
        <a:ea typeface="+mn-ea"/>
        <a:cs typeface="+mn-cs"/>
      </a:defRPr>
    </a:lvl7pPr>
    <a:lvl8pPr marL="3200400" algn="l" defTabSz="914400" rtl="0" eaLnBrk="1" latinLnBrk="0" hangingPunct="1">
      <a:defRPr sz="2400" kern="1200">
        <a:solidFill>
          <a:schemeClr val="tx1"/>
        </a:solidFill>
        <a:latin typeface="Comic Sans MS" pitchFamily="66" charset="0"/>
        <a:ea typeface="+mn-ea"/>
        <a:cs typeface="+mn-cs"/>
      </a:defRPr>
    </a:lvl8pPr>
    <a:lvl9pPr marL="3657600" algn="l" defTabSz="914400" rtl="0" eaLnBrk="1" latinLnBrk="0" hangingPunct="1">
      <a:defRPr sz="2400" kern="1200">
        <a:solidFill>
          <a:schemeClr val="tx1"/>
        </a:solidFill>
        <a:latin typeface="Comic Sans MS" pitchFamily="66"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32">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77E85"/>
    <a:srgbClr val="D11D44"/>
    <a:srgbClr val="E6324C"/>
    <a:srgbClr val="459FA9"/>
    <a:srgbClr val="FFFFFF"/>
    <a:srgbClr val="FF9900"/>
    <a:srgbClr val="CC9900"/>
    <a:srgbClr val="663300"/>
    <a:srgbClr val="FFCC00"/>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39" autoAdjust="0"/>
    <p:restoredTop sz="93451" autoAdjust="0"/>
  </p:normalViewPr>
  <p:slideViewPr>
    <p:cSldViewPr>
      <p:cViewPr varScale="1">
        <p:scale>
          <a:sx n="156" d="100"/>
          <a:sy n="156" d="100"/>
        </p:scale>
        <p:origin x="192" y="232"/>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80" d="100"/>
          <a:sy n="80" d="100"/>
        </p:scale>
        <p:origin x="-558" y="-72"/>
      </p:cViewPr>
      <p:guideLst>
        <p:guide orient="horz" pos="3132"/>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0213" cy="496888"/>
          </a:xfrm>
          <a:prstGeom prst="rect">
            <a:avLst/>
          </a:prstGeom>
          <a:noFill/>
          <a:ln w="9525">
            <a:noFill/>
            <a:miter lim="800000"/>
            <a:headEnd/>
            <a:tailEnd/>
          </a:ln>
          <a:effectLst/>
        </p:spPr>
        <p:txBody>
          <a:bodyPr vert="horz" wrap="square" lIns="92555" tIns="46278" rIns="92555" bIns="46278" numCol="1" anchor="t" anchorCtr="0" compatLnSpc="1">
            <a:prstTxWarp prst="textNoShape">
              <a:avLst/>
            </a:prstTxWarp>
          </a:bodyPr>
          <a:lstStyle>
            <a:lvl1pPr defTabSz="925513">
              <a:defRPr sz="1200"/>
            </a:lvl1pPr>
          </a:lstStyle>
          <a:p>
            <a:endParaRPr lang="de-DE"/>
          </a:p>
        </p:txBody>
      </p:sp>
      <p:sp>
        <p:nvSpPr>
          <p:cNvPr id="25603" name="Rectangle 3"/>
          <p:cNvSpPr>
            <a:spLocks noGrp="1" noChangeArrowheads="1"/>
          </p:cNvSpPr>
          <p:nvPr>
            <p:ph type="dt" sz="quarter" idx="1"/>
          </p:nvPr>
        </p:nvSpPr>
        <p:spPr bwMode="auto">
          <a:xfrm>
            <a:off x="3887788" y="0"/>
            <a:ext cx="2970212" cy="496888"/>
          </a:xfrm>
          <a:prstGeom prst="rect">
            <a:avLst/>
          </a:prstGeom>
          <a:noFill/>
          <a:ln w="9525">
            <a:noFill/>
            <a:miter lim="800000"/>
            <a:headEnd/>
            <a:tailEnd/>
          </a:ln>
          <a:effectLst/>
        </p:spPr>
        <p:txBody>
          <a:bodyPr vert="horz" wrap="square" lIns="92555" tIns="46278" rIns="92555" bIns="46278" numCol="1" anchor="t" anchorCtr="0" compatLnSpc="1">
            <a:prstTxWarp prst="textNoShape">
              <a:avLst/>
            </a:prstTxWarp>
          </a:bodyPr>
          <a:lstStyle>
            <a:lvl1pPr algn="r" defTabSz="925513">
              <a:defRPr sz="1200"/>
            </a:lvl1pPr>
          </a:lstStyle>
          <a:p>
            <a:endParaRPr lang="de-DE"/>
          </a:p>
        </p:txBody>
      </p:sp>
      <p:sp>
        <p:nvSpPr>
          <p:cNvPr id="25604" name="Rectangle 4"/>
          <p:cNvSpPr>
            <a:spLocks noGrp="1" noChangeArrowheads="1"/>
          </p:cNvSpPr>
          <p:nvPr>
            <p:ph type="ftr" sz="quarter" idx="2"/>
          </p:nvPr>
        </p:nvSpPr>
        <p:spPr bwMode="auto">
          <a:xfrm>
            <a:off x="0" y="9448800"/>
            <a:ext cx="2970213" cy="496888"/>
          </a:xfrm>
          <a:prstGeom prst="rect">
            <a:avLst/>
          </a:prstGeom>
          <a:noFill/>
          <a:ln w="9525">
            <a:noFill/>
            <a:miter lim="800000"/>
            <a:headEnd/>
            <a:tailEnd/>
          </a:ln>
          <a:effectLst/>
        </p:spPr>
        <p:txBody>
          <a:bodyPr vert="horz" wrap="square" lIns="92555" tIns="46278" rIns="92555" bIns="46278" numCol="1" anchor="b" anchorCtr="0" compatLnSpc="1">
            <a:prstTxWarp prst="textNoShape">
              <a:avLst/>
            </a:prstTxWarp>
          </a:bodyPr>
          <a:lstStyle>
            <a:lvl1pPr defTabSz="925513">
              <a:defRPr sz="1200"/>
            </a:lvl1pPr>
          </a:lstStyle>
          <a:p>
            <a:endParaRPr lang="de-DE"/>
          </a:p>
        </p:txBody>
      </p:sp>
      <p:sp>
        <p:nvSpPr>
          <p:cNvPr id="25605" name="Rectangle 5"/>
          <p:cNvSpPr>
            <a:spLocks noGrp="1" noChangeArrowheads="1"/>
          </p:cNvSpPr>
          <p:nvPr>
            <p:ph type="sldNum" sz="quarter" idx="3"/>
          </p:nvPr>
        </p:nvSpPr>
        <p:spPr bwMode="auto">
          <a:xfrm>
            <a:off x="3887788" y="9448800"/>
            <a:ext cx="2970212" cy="496888"/>
          </a:xfrm>
          <a:prstGeom prst="rect">
            <a:avLst/>
          </a:prstGeom>
          <a:noFill/>
          <a:ln w="9525">
            <a:noFill/>
            <a:miter lim="800000"/>
            <a:headEnd/>
            <a:tailEnd/>
          </a:ln>
          <a:effectLst/>
        </p:spPr>
        <p:txBody>
          <a:bodyPr vert="horz" wrap="square" lIns="92555" tIns="46278" rIns="92555" bIns="46278" numCol="1" anchor="b" anchorCtr="0" compatLnSpc="1">
            <a:prstTxWarp prst="textNoShape">
              <a:avLst/>
            </a:prstTxWarp>
          </a:bodyPr>
          <a:lstStyle>
            <a:lvl1pPr algn="r" defTabSz="925513">
              <a:defRPr sz="1200"/>
            </a:lvl1pPr>
          </a:lstStyle>
          <a:p>
            <a:fld id="{2B86094A-6720-4B45-B950-817BFB88FFEA}" type="slidenum">
              <a:rPr lang="de-DE"/>
              <a:pPr/>
              <a:t>‹Nr.›</a:t>
            </a:fld>
            <a:endParaRPr lang="de-D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1026"/>
          <p:cNvSpPr>
            <a:spLocks noGrp="1" noChangeArrowheads="1"/>
          </p:cNvSpPr>
          <p:nvPr>
            <p:ph type="hdr" sz="quarter"/>
          </p:nvPr>
        </p:nvSpPr>
        <p:spPr bwMode="auto">
          <a:xfrm>
            <a:off x="0" y="0"/>
            <a:ext cx="2970213" cy="496888"/>
          </a:xfrm>
          <a:prstGeom prst="rect">
            <a:avLst/>
          </a:prstGeom>
          <a:noFill/>
          <a:ln w="9525">
            <a:noFill/>
            <a:miter lim="800000"/>
            <a:headEnd/>
            <a:tailEnd/>
          </a:ln>
          <a:effectLst/>
        </p:spPr>
        <p:txBody>
          <a:bodyPr vert="horz" wrap="square" lIns="92555" tIns="46278" rIns="92555" bIns="46278" numCol="1" anchor="t" anchorCtr="0" compatLnSpc="1">
            <a:prstTxWarp prst="textNoShape">
              <a:avLst/>
            </a:prstTxWarp>
          </a:bodyPr>
          <a:lstStyle>
            <a:lvl1pPr defTabSz="925513">
              <a:defRPr sz="1200">
                <a:latin typeface="Times New Roman" charset="0"/>
              </a:defRPr>
            </a:lvl1pPr>
          </a:lstStyle>
          <a:p>
            <a:endParaRPr lang="de-DE"/>
          </a:p>
        </p:txBody>
      </p:sp>
      <p:sp>
        <p:nvSpPr>
          <p:cNvPr id="33795" name="Rectangle 1027"/>
          <p:cNvSpPr>
            <a:spLocks noGrp="1" noChangeArrowheads="1"/>
          </p:cNvSpPr>
          <p:nvPr>
            <p:ph type="dt" idx="1"/>
          </p:nvPr>
        </p:nvSpPr>
        <p:spPr bwMode="auto">
          <a:xfrm>
            <a:off x="3886200" y="0"/>
            <a:ext cx="2970213" cy="496888"/>
          </a:xfrm>
          <a:prstGeom prst="rect">
            <a:avLst/>
          </a:prstGeom>
          <a:noFill/>
          <a:ln w="9525">
            <a:noFill/>
            <a:miter lim="800000"/>
            <a:headEnd/>
            <a:tailEnd/>
          </a:ln>
          <a:effectLst/>
        </p:spPr>
        <p:txBody>
          <a:bodyPr vert="horz" wrap="square" lIns="92555" tIns="46278" rIns="92555" bIns="46278" numCol="1" anchor="t" anchorCtr="0" compatLnSpc="1">
            <a:prstTxWarp prst="textNoShape">
              <a:avLst/>
            </a:prstTxWarp>
          </a:bodyPr>
          <a:lstStyle>
            <a:lvl1pPr algn="r" defTabSz="925513">
              <a:defRPr sz="1200">
                <a:latin typeface="Times New Roman" charset="0"/>
              </a:defRPr>
            </a:lvl1pPr>
          </a:lstStyle>
          <a:p>
            <a:endParaRPr lang="de-DE"/>
          </a:p>
        </p:txBody>
      </p:sp>
      <p:sp>
        <p:nvSpPr>
          <p:cNvPr id="33796" name="Rectangle 1028"/>
          <p:cNvSpPr>
            <a:spLocks noGrp="1" noRot="1" noChangeAspect="1" noChangeArrowheads="1" noTextEdit="1"/>
          </p:cNvSpPr>
          <p:nvPr>
            <p:ph type="sldImg" idx="2"/>
          </p:nvPr>
        </p:nvSpPr>
        <p:spPr bwMode="auto">
          <a:xfrm>
            <a:off x="114300" y="746125"/>
            <a:ext cx="6634163" cy="3732213"/>
          </a:xfrm>
          <a:prstGeom prst="rect">
            <a:avLst/>
          </a:prstGeom>
          <a:noFill/>
          <a:ln w="9525">
            <a:solidFill>
              <a:srgbClr val="000000"/>
            </a:solidFill>
            <a:miter lim="800000"/>
            <a:headEnd/>
            <a:tailEnd/>
          </a:ln>
          <a:effectLst/>
        </p:spPr>
      </p:sp>
      <p:sp>
        <p:nvSpPr>
          <p:cNvPr id="33797" name="Rectangle 1029"/>
          <p:cNvSpPr>
            <a:spLocks noGrp="1" noChangeArrowheads="1"/>
          </p:cNvSpPr>
          <p:nvPr>
            <p:ph type="body" sz="quarter" idx="3"/>
          </p:nvPr>
        </p:nvSpPr>
        <p:spPr bwMode="auto">
          <a:xfrm>
            <a:off x="684213" y="4724400"/>
            <a:ext cx="5489575" cy="4475163"/>
          </a:xfrm>
          <a:prstGeom prst="rect">
            <a:avLst/>
          </a:prstGeom>
          <a:noFill/>
          <a:ln w="9525">
            <a:noFill/>
            <a:miter lim="800000"/>
            <a:headEnd/>
            <a:tailEnd/>
          </a:ln>
          <a:effectLst/>
        </p:spPr>
        <p:txBody>
          <a:bodyPr vert="horz" wrap="square" lIns="92555" tIns="46278" rIns="92555" bIns="46278"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33798" name="Rectangle 1030"/>
          <p:cNvSpPr>
            <a:spLocks noGrp="1" noChangeArrowheads="1"/>
          </p:cNvSpPr>
          <p:nvPr>
            <p:ph type="ftr" sz="quarter" idx="4"/>
          </p:nvPr>
        </p:nvSpPr>
        <p:spPr bwMode="auto">
          <a:xfrm>
            <a:off x="0" y="9445625"/>
            <a:ext cx="2970213" cy="498475"/>
          </a:xfrm>
          <a:prstGeom prst="rect">
            <a:avLst/>
          </a:prstGeom>
          <a:noFill/>
          <a:ln w="9525">
            <a:noFill/>
            <a:miter lim="800000"/>
            <a:headEnd/>
            <a:tailEnd/>
          </a:ln>
          <a:effectLst/>
        </p:spPr>
        <p:txBody>
          <a:bodyPr vert="horz" wrap="square" lIns="92555" tIns="46278" rIns="92555" bIns="46278" numCol="1" anchor="b" anchorCtr="0" compatLnSpc="1">
            <a:prstTxWarp prst="textNoShape">
              <a:avLst/>
            </a:prstTxWarp>
          </a:bodyPr>
          <a:lstStyle>
            <a:lvl1pPr defTabSz="925513">
              <a:defRPr sz="1200">
                <a:latin typeface="Times New Roman" charset="0"/>
              </a:defRPr>
            </a:lvl1pPr>
          </a:lstStyle>
          <a:p>
            <a:endParaRPr lang="de-DE"/>
          </a:p>
        </p:txBody>
      </p:sp>
      <p:sp>
        <p:nvSpPr>
          <p:cNvPr id="33799" name="Rectangle 1031"/>
          <p:cNvSpPr>
            <a:spLocks noGrp="1" noChangeArrowheads="1"/>
          </p:cNvSpPr>
          <p:nvPr>
            <p:ph type="sldNum" sz="quarter" idx="5"/>
          </p:nvPr>
        </p:nvSpPr>
        <p:spPr bwMode="auto">
          <a:xfrm>
            <a:off x="3886200" y="9445625"/>
            <a:ext cx="2970213" cy="498475"/>
          </a:xfrm>
          <a:prstGeom prst="rect">
            <a:avLst/>
          </a:prstGeom>
          <a:noFill/>
          <a:ln w="9525">
            <a:noFill/>
            <a:miter lim="800000"/>
            <a:headEnd/>
            <a:tailEnd/>
          </a:ln>
          <a:effectLst/>
        </p:spPr>
        <p:txBody>
          <a:bodyPr vert="horz" wrap="square" lIns="92555" tIns="46278" rIns="92555" bIns="46278" numCol="1" anchor="b" anchorCtr="0" compatLnSpc="1">
            <a:prstTxWarp prst="textNoShape">
              <a:avLst/>
            </a:prstTxWarp>
          </a:bodyPr>
          <a:lstStyle>
            <a:lvl1pPr algn="r" defTabSz="925513">
              <a:defRPr sz="1200">
                <a:latin typeface="Times New Roman" charset="0"/>
              </a:defRPr>
            </a:lvl1pPr>
          </a:lstStyle>
          <a:p>
            <a:fld id="{45AF14FE-485D-4FBB-9CE4-3F0DEB64BC0C}" type="slidenum">
              <a:rPr lang="de-DE"/>
              <a:pPr/>
              <a:t>‹Nr.›</a:t>
            </a:fld>
            <a:endParaRPr lang="de-DE"/>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charset="0"/>
        <a:ea typeface="+mn-ea"/>
        <a:cs typeface="+mn-cs"/>
      </a:defRPr>
    </a:lvl1pPr>
    <a:lvl2pPr marL="457200" algn="l" rtl="0" fontAlgn="base">
      <a:spcBef>
        <a:spcPct val="30000"/>
      </a:spcBef>
      <a:spcAft>
        <a:spcPct val="0"/>
      </a:spcAft>
      <a:defRPr sz="1200" kern="1200">
        <a:solidFill>
          <a:schemeClr val="tx1"/>
        </a:solidFill>
        <a:latin typeface="Times New Roman" charset="0"/>
        <a:ea typeface="+mn-ea"/>
        <a:cs typeface="+mn-cs"/>
      </a:defRPr>
    </a:lvl2pPr>
    <a:lvl3pPr marL="914400" algn="l" rtl="0" fontAlgn="base">
      <a:spcBef>
        <a:spcPct val="30000"/>
      </a:spcBef>
      <a:spcAft>
        <a:spcPct val="0"/>
      </a:spcAft>
      <a:defRPr sz="1200" kern="1200">
        <a:solidFill>
          <a:schemeClr val="tx1"/>
        </a:solidFill>
        <a:latin typeface="Times New Roman" charset="0"/>
        <a:ea typeface="+mn-ea"/>
        <a:cs typeface="+mn-cs"/>
      </a:defRPr>
    </a:lvl3pPr>
    <a:lvl4pPr marL="1371600" algn="l" rtl="0" fontAlgn="base">
      <a:spcBef>
        <a:spcPct val="30000"/>
      </a:spcBef>
      <a:spcAft>
        <a:spcPct val="0"/>
      </a:spcAft>
      <a:defRPr sz="1200" kern="1200">
        <a:solidFill>
          <a:schemeClr val="tx1"/>
        </a:solidFill>
        <a:latin typeface="Times New Roman" charset="0"/>
        <a:ea typeface="+mn-ea"/>
        <a:cs typeface="+mn-cs"/>
      </a:defRPr>
    </a:lvl4pPr>
    <a:lvl5pPr marL="1828800" algn="l" rtl="0" fontAlgn="base">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Trost/Hoffnung: wie andere, nicht ein Zeichen des von Gott entzogenen Segens. Endgültiger Lohn, doch noch Erfolg.</a:t>
            </a:r>
          </a:p>
          <a:p>
            <a:r>
              <a:rPr lang="de-DE" dirty="0"/>
              <a:t>Er ist mit drinnen, leidet auch; er ehrt jetzt schon und dann vor aller Welt; auch: verstanden werden, gegen die Missdeutung anderer und den Schmerz des Nicht-verstanden-werdens, verkannt zu werden.</a:t>
            </a:r>
          </a:p>
          <a:p>
            <a:r>
              <a:rPr lang="de-DE" dirty="0"/>
              <a:t>Vergebung und </a:t>
            </a:r>
            <a:r>
              <a:rPr lang="de-DE" dirty="0" err="1"/>
              <a:t>versöhnung</a:t>
            </a:r>
            <a:r>
              <a:rPr lang="de-DE" dirty="0"/>
              <a:t>: heilsame Nähe und Verbindung</a:t>
            </a:r>
          </a:p>
          <a:p>
            <a:r>
              <a:rPr lang="de-DE" dirty="0"/>
              <a:t>Nicht ins </a:t>
            </a:r>
            <a:r>
              <a:rPr lang="de-DE" dirty="0" err="1"/>
              <a:t>Nichrts</a:t>
            </a:r>
            <a:r>
              <a:rPr lang="de-DE" dirty="0"/>
              <a:t> hineinsterben; auferweckt zum Leben in Vollendung</a:t>
            </a:r>
          </a:p>
          <a:p>
            <a:r>
              <a:rPr lang="de-DE" dirty="0"/>
              <a:t>Er regiert, er hat es in der Hand.</a:t>
            </a:r>
          </a:p>
        </p:txBody>
      </p:sp>
      <p:sp>
        <p:nvSpPr>
          <p:cNvPr id="4" name="Foliennummernplatzhalter 3"/>
          <p:cNvSpPr>
            <a:spLocks noGrp="1"/>
          </p:cNvSpPr>
          <p:nvPr>
            <p:ph type="sldNum" sz="quarter" idx="5"/>
          </p:nvPr>
        </p:nvSpPr>
        <p:spPr/>
        <p:txBody>
          <a:bodyPr/>
          <a:lstStyle/>
          <a:p>
            <a:fld id="{45AF14FE-485D-4FBB-9CE4-3F0DEB64BC0C}" type="slidenum">
              <a:rPr lang="de-DE" smtClean="0"/>
              <a:pPr/>
              <a:t>23</a:t>
            </a:fld>
            <a:endParaRPr lang="de-DE"/>
          </a:p>
        </p:txBody>
      </p:sp>
    </p:spTree>
    <p:extLst>
      <p:ext uri="{BB962C8B-B14F-4D97-AF65-F5344CB8AC3E}">
        <p14:creationId xmlns:p14="http://schemas.microsoft.com/office/powerpoint/2010/main" val="42340284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080579-0C59-B593-E433-863AB9BC07C9}"/>
              </a:ext>
            </a:extLst>
          </p:cNvPr>
          <p:cNvSpPr>
            <a:spLocks noGrp="1"/>
          </p:cNvSpPr>
          <p:nvPr>
            <p:ph type="ctrTitle"/>
          </p:nvPr>
        </p:nvSpPr>
        <p:spPr>
          <a:xfrm>
            <a:off x="1524000" y="1122363"/>
            <a:ext cx="9144000" cy="2387600"/>
          </a:xfrm>
          <a:prstGeom prst="rect">
            <a:avLst/>
          </a:prstGeom>
        </p:spPr>
        <p:txBody>
          <a:bodyPr anchor="b"/>
          <a:lstStyle>
            <a:lvl1pPr algn="ctr">
              <a:defRPr sz="4500"/>
            </a:lvl1pPr>
          </a:lstStyle>
          <a:p>
            <a:r>
              <a:rPr lang="de-DE"/>
              <a:t>Mastertitelformat bearbeiten</a:t>
            </a:r>
          </a:p>
        </p:txBody>
      </p:sp>
      <p:sp>
        <p:nvSpPr>
          <p:cNvPr id="3" name="Untertitel 2">
            <a:extLst>
              <a:ext uri="{FF2B5EF4-FFF2-40B4-BE49-F238E27FC236}">
                <a16:creationId xmlns:a16="http://schemas.microsoft.com/office/drawing/2014/main" id="{B4AABBB4-1625-7D6B-595A-14A6C65FC028}"/>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a:t>Master-Untertitelformat bearbeiten</a:t>
            </a:r>
          </a:p>
        </p:txBody>
      </p:sp>
      <p:sp>
        <p:nvSpPr>
          <p:cNvPr id="4" name="Datumsplatzhalter 3">
            <a:extLst>
              <a:ext uri="{FF2B5EF4-FFF2-40B4-BE49-F238E27FC236}">
                <a16:creationId xmlns:a16="http://schemas.microsoft.com/office/drawing/2014/main" id="{08557DFD-687C-2BC7-3982-D85B65A14201}"/>
              </a:ext>
            </a:extLst>
          </p:cNvPr>
          <p:cNvSpPr>
            <a:spLocks noGrp="1"/>
          </p:cNvSpPr>
          <p:nvPr>
            <p:ph type="dt" sz="half" idx="10"/>
          </p:nvPr>
        </p:nvSpPr>
        <p:spPr>
          <a:xfrm>
            <a:off x="838200" y="6356352"/>
            <a:ext cx="2743200" cy="365125"/>
          </a:xfrm>
          <a:prstGeom prst="rect">
            <a:avLst/>
          </a:prstGeom>
        </p:spPr>
        <p:txBody>
          <a:bodyPr/>
          <a:lstStyle/>
          <a:p>
            <a:fld id="{148E3CBF-BD42-48A3-8A25-ED854EC8DE81}" type="datetimeFigureOut">
              <a:rPr lang="de-DE" smtClean="0"/>
              <a:t>29.01.25</a:t>
            </a:fld>
            <a:endParaRPr lang="de-DE"/>
          </a:p>
        </p:txBody>
      </p:sp>
      <p:sp>
        <p:nvSpPr>
          <p:cNvPr id="5" name="Fußzeilenplatzhalter 4">
            <a:extLst>
              <a:ext uri="{FF2B5EF4-FFF2-40B4-BE49-F238E27FC236}">
                <a16:creationId xmlns:a16="http://schemas.microsoft.com/office/drawing/2014/main" id="{E80514C4-497F-5508-25EA-558C9235EEF0}"/>
              </a:ext>
            </a:extLst>
          </p:cNvPr>
          <p:cNvSpPr>
            <a:spLocks noGrp="1"/>
          </p:cNvSpPr>
          <p:nvPr>
            <p:ph type="ftr" sz="quarter" idx="11"/>
          </p:nvPr>
        </p:nvSpPr>
        <p:spPr>
          <a:xfrm>
            <a:off x="4038600" y="6356352"/>
            <a:ext cx="4114800" cy="365125"/>
          </a:xfrm>
          <a:prstGeom prst="rect">
            <a:avLst/>
          </a:prstGeom>
        </p:spPr>
        <p:txBody>
          <a:bodyPr/>
          <a:lstStyle/>
          <a:p>
            <a:endParaRPr lang="de-DE"/>
          </a:p>
        </p:txBody>
      </p:sp>
      <p:sp>
        <p:nvSpPr>
          <p:cNvPr id="6" name="Foliennummernplatzhalter 5">
            <a:extLst>
              <a:ext uri="{FF2B5EF4-FFF2-40B4-BE49-F238E27FC236}">
                <a16:creationId xmlns:a16="http://schemas.microsoft.com/office/drawing/2014/main" id="{8A6CDD4B-AA6A-5825-1ABC-8E2918D4C0C6}"/>
              </a:ext>
            </a:extLst>
          </p:cNvPr>
          <p:cNvSpPr>
            <a:spLocks noGrp="1"/>
          </p:cNvSpPr>
          <p:nvPr>
            <p:ph type="sldNum" sz="quarter" idx="12"/>
          </p:nvPr>
        </p:nvSpPr>
        <p:spPr>
          <a:xfrm>
            <a:off x="8610600" y="6356352"/>
            <a:ext cx="2743200" cy="365125"/>
          </a:xfrm>
          <a:prstGeom prst="rect">
            <a:avLst/>
          </a:prstGeom>
        </p:spPr>
        <p:txBody>
          <a:bodyPr/>
          <a:lstStyle/>
          <a:p>
            <a:fld id="{32442CFD-D0EE-45B3-B451-D2E02326D266}" type="slidenum">
              <a:rPr lang="de-DE" smtClean="0"/>
              <a:t>‹Nr.›</a:t>
            </a:fld>
            <a:endParaRPr lang="de-DE"/>
          </a:p>
        </p:txBody>
      </p:sp>
    </p:spTree>
    <p:extLst>
      <p:ext uri="{BB962C8B-B14F-4D97-AF65-F5344CB8AC3E}">
        <p14:creationId xmlns:p14="http://schemas.microsoft.com/office/powerpoint/2010/main" val="3381802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FD9E1F-FB9F-E827-232F-63AD90095102}"/>
              </a:ext>
            </a:extLst>
          </p:cNvPr>
          <p:cNvSpPr>
            <a:spLocks noGrp="1"/>
          </p:cNvSpPr>
          <p:nvPr>
            <p:ph type="title"/>
          </p:nvPr>
        </p:nvSpPr>
        <p:spPr>
          <a:xfrm>
            <a:off x="2047980" y="292232"/>
            <a:ext cx="9612976" cy="693530"/>
          </a:xfrm>
          <a:prstGeom prst="rect">
            <a:avLst/>
          </a:prstGeom>
        </p:spPr>
        <p:txBody>
          <a:bodyPr/>
          <a:lstStyle/>
          <a:p>
            <a:r>
              <a:rPr lang="de-DE"/>
              <a:t>Mastertitelformat bearbeiten</a:t>
            </a:r>
          </a:p>
        </p:txBody>
      </p:sp>
      <p:sp>
        <p:nvSpPr>
          <p:cNvPr id="3" name="Vertikaler Textplatzhalter 2">
            <a:extLst>
              <a:ext uri="{FF2B5EF4-FFF2-40B4-BE49-F238E27FC236}">
                <a16:creationId xmlns:a16="http://schemas.microsoft.com/office/drawing/2014/main" id="{6300CD40-6262-6CEC-697E-2DDD4CDA97DD}"/>
              </a:ext>
            </a:extLst>
          </p:cNvPr>
          <p:cNvSpPr>
            <a:spLocks noGrp="1"/>
          </p:cNvSpPr>
          <p:nvPr>
            <p:ph type="body" orient="vert" idx="1"/>
          </p:nvPr>
        </p:nvSpPr>
        <p:spPr>
          <a:xfrm>
            <a:off x="1480010" y="1825625"/>
            <a:ext cx="9873791" cy="4351338"/>
          </a:xfrm>
          <a:prstGeom prst="rect">
            <a:avLst/>
          </a:prstGeo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6548A6E-BABA-E4C8-580B-F734E9983912}"/>
              </a:ext>
            </a:extLst>
          </p:cNvPr>
          <p:cNvSpPr>
            <a:spLocks noGrp="1"/>
          </p:cNvSpPr>
          <p:nvPr>
            <p:ph type="dt" sz="half" idx="10"/>
          </p:nvPr>
        </p:nvSpPr>
        <p:spPr>
          <a:xfrm>
            <a:off x="838200" y="6356352"/>
            <a:ext cx="2743200" cy="365125"/>
          </a:xfrm>
          <a:prstGeom prst="rect">
            <a:avLst/>
          </a:prstGeom>
        </p:spPr>
        <p:txBody>
          <a:bodyPr/>
          <a:lstStyle/>
          <a:p>
            <a:fld id="{148E3CBF-BD42-48A3-8A25-ED854EC8DE81}" type="datetimeFigureOut">
              <a:rPr lang="de-DE" smtClean="0"/>
              <a:t>29.01.25</a:t>
            </a:fld>
            <a:endParaRPr lang="de-DE"/>
          </a:p>
        </p:txBody>
      </p:sp>
      <p:sp>
        <p:nvSpPr>
          <p:cNvPr id="5" name="Fußzeilenplatzhalter 4">
            <a:extLst>
              <a:ext uri="{FF2B5EF4-FFF2-40B4-BE49-F238E27FC236}">
                <a16:creationId xmlns:a16="http://schemas.microsoft.com/office/drawing/2014/main" id="{FAA5B708-6C32-6AE4-A76B-7090BE5603FB}"/>
              </a:ext>
            </a:extLst>
          </p:cNvPr>
          <p:cNvSpPr>
            <a:spLocks noGrp="1"/>
          </p:cNvSpPr>
          <p:nvPr>
            <p:ph type="ftr" sz="quarter" idx="11"/>
          </p:nvPr>
        </p:nvSpPr>
        <p:spPr>
          <a:xfrm>
            <a:off x="4038600" y="6356352"/>
            <a:ext cx="4114800" cy="365125"/>
          </a:xfrm>
          <a:prstGeom prst="rect">
            <a:avLst/>
          </a:prstGeom>
        </p:spPr>
        <p:txBody>
          <a:bodyPr/>
          <a:lstStyle/>
          <a:p>
            <a:endParaRPr lang="de-DE"/>
          </a:p>
        </p:txBody>
      </p:sp>
      <p:sp>
        <p:nvSpPr>
          <p:cNvPr id="6" name="Foliennummernplatzhalter 5">
            <a:extLst>
              <a:ext uri="{FF2B5EF4-FFF2-40B4-BE49-F238E27FC236}">
                <a16:creationId xmlns:a16="http://schemas.microsoft.com/office/drawing/2014/main" id="{A995D4FA-D3A4-3CD4-6F56-117CF8D8F0E8}"/>
              </a:ext>
            </a:extLst>
          </p:cNvPr>
          <p:cNvSpPr>
            <a:spLocks noGrp="1"/>
          </p:cNvSpPr>
          <p:nvPr>
            <p:ph type="sldNum" sz="quarter" idx="12"/>
          </p:nvPr>
        </p:nvSpPr>
        <p:spPr>
          <a:xfrm>
            <a:off x="8610600" y="6356352"/>
            <a:ext cx="2743200" cy="365125"/>
          </a:xfrm>
          <a:prstGeom prst="rect">
            <a:avLst/>
          </a:prstGeom>
        </p:spPr>
        <p:txBody>
          <a:bodyPr/>
          <a:lstStyle/>
          <a:p>
            <a:fld id="{32442CFD-D0EE-45B3-B451-D2E02326D266}" type="slidenum">
              <a:rPr lang="de-DE" smtClean="0"/>
              <a:t>‹Nr.›</a:t>
            </a:fld>
            <a:endParaRPr lang="de-DE"/>
          </a:p>
        </p:txBody>
      </p:sp>
    </p:spTree>
    <p:extLst>
      <p:ext uri="{BB962C8B-B14F-4D97-AF65-F5344CB8AC3E}">
        <p14:creationId xmlns:p14="http://schemas.microsoft.com/office/powerpoint/2010/main" val="41721811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DC3494F7-C418-9CC2-332F-C33888EEF81F}"/>
              </a:ext>
            </a:extLst>
          </p:cNvPr>
          <p:cNvSpPr>
            <a:spLocks noGrp="1"/>
          </p:cNvSpPr>
          <p:nvPr>
            <p:ph type="title" orient="vert"/>
          </p:nvPr>
        </p:nvSpPr>
        <p:spPr>
          <a:xfrm>
            <a:off x="8724901" y="365125"/>
            <a:ext cx="2628900" cy="5811838"/>
          </a:xfrm>
          <a:prstGeom prst="rect">
            <a:avLst/>
          </a:prstGeo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16A13348-C7BE-3A67-5D6E-D9231FACCD5C}"/>
              </a:ext>
            </a:extLst>
          </p:cNvPr>
          <p:cNvSpPr>
            <a:spLocks noGrp="1"/>
          </p:cNvSpPr>
          <p:nvPr>
            <p:ph type="body" orient="vert" idx="1"/>
          </p:nvPr>
        </p:nvSpPr>
        <p:spPr>
          <a:xfrm>
            <a:off x="838201" y="365125"/>
            <a:ext cx="7734300" cy="5811838"/>
          </a:xfrm>
          <a:prstGeom prst="rect">
            <a:avLst/>
          </a:prstGeo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3CD2E6B-7BD3-70C6-BDC1-12C5BDA552BE}"/>
              </a:ext>
            </a:extLst>
          </p:cNvPr>
          <p:cNvSpPr>
            <a:spLocks noGrp="1"/>
          </p:cNvSpPr>
          <p:nvPr>
            <p:ph type="dt" sz="half" idx="10"/>
          </p:nvPr>
        </p:nvSpPr>
        <p:spPr>
          <a:xfrm>
            <a:off x="838200" y="6356352"/>
            <a:ext cx="2743200" cy="365125"/>
          </a:xfrm>
          <a:prstGeom prst="rect">
            <a:avLst/>
          </a:prstGeom>
        </p:spPr>
        <p:txBody>
          <a:bodyPr/>
          <a:lstStyle/>
          <a:p>
            <a:fld id="{148E3CBF-BD42-48A3-8A25-ED854EC8DE81}" type="datetimeFigureOut">
              <a:rPr lang="de-DE" smtClean="0"/>
              <a:t>29.01.25</a:t>
            </a:fld>
            <a:endParaRPr lang="de-DE"/>
          </a:p>
        </p:txBody>
      </p:sp>
      <p:sp>
        <p:nvSpPr>
          <p:cNvPr id="5" name="Fußzeilenplatzhalter 4">
            <a:extLst>
              <a:ext uri="{FF2B5EF4-FFF2-40B4-BE49-F238E27FC236}">
                <a16:creationId xmlns:a16="http://schemas.microsoft.com/office/drawing/2014/main" id="{316CD5EF-D056-00E2-4F14-A1ABEC45F7CA}"/>
              </a:ext>
            </a:extLst>
          </p:cNvPr>
          <p:cNvSpPr>
            <a:spLocks noGrp="1"/>
          </p:cNvSpPr>
          <p:nvPr>
            <p:ph type="ftr" sz="quarter" idx="11"/>
          </p:nvPr>
        </p:nvSpPr>
        <p:spPr>
          <a:xfrm>
            <a:off x="4038600" y="6356352"/>
            <a:ext cx="4114800" cy="365125"/>
          </a:xfrm>
          <a:prstGeom prst="rect">
            <a:avLst/>
          </a:prstGeom>
        </p:spPr>
        <p:txBody>
          <a:bodyPr/>
          <a:lstStyle/>
          <a:p>
            <a:endParaRPr lang="de-DE"/>
          </a:p>
        </p:txBody>
      </p:sp>
      <p:sp>
        <p:nvSpPr>
          <p:cNvPr id="6" name="Foliennummernplatzhalter 5">
            <a:extLst>
              <a:ext uri="{FF2B5EF4-FFF2-40B4-BE49-F238E27FC236}">
                <a16:creationId xmlns:a16="http://schemas.microsoft.com/office/drawing/2014/main" id="{594D28BC-318F-ACDA-710C-442D58D79C27}"/>
              </a:ext>
            </a:extLst>
          </p:cNvPr>
          <p:cNvSpPr>
            <a:spLocks noGrp="1"/>
          </p:cNvSpPr>
          <p:nvPr>
            <p:ph type="sldNum" sz="quarter" idx="12"/>
          </p:nvPr>
        </p:nvSpPr>
        <p:spPr>
          <a:xfrm>
            <a:off x="8610600" y="6356352"/>
            <a:ext cx="2743200" cy="365125"/>
          </a:xfrm>
          <a:prstGeom prst="rect">
            <a:avLst/>
          </a:prstGeom>
        </p:spPr>
        <p:txBody>
          <a:bodyPr/>
          <a:lstStyle/>
          <a:p>
            <a:fld id="{32442CFD-D0EE-45B3-B451-D2E02326D266}" type="slidenum">
              <a:rPr lang="de-DE" smtClean="0"/>
              <a:t>‹Nr.›</a:t>
            </a:fld>
            <a:endParaRPr lang="de-DE"/>
          </a:p>
        </p:txBody>
      </p:sp>
    </p:spTree>
    <p:extLst>
      <p:ext uri="{BB962C8B-B14F-4D97-AF65-F5344CB8AC3E}">
        <p14:creationId xmlns:p14="http://schemas.microsoft.com/office/powerpoint/2010/main" val="927365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E9A42B-5F69-DA6F-E9D3-0BD952357D9C}"/>
              </a:ext>
            </a:extLst>
          </p:cNvPr>
          <p:cNvSpPr>
            <a:spLocks noGrp="1"/>
          </p:cNvSpPr>
          <p:nvPr>
            <p:ph type="title"/>
          </p:nvPr>
        </p:nvSpPr>
        <p:spPr>
          <a:xfrm>
            <a:off x="2047980" y="292232"/>
            <a:ext cx="9612976" cy="693530"/>
          </a:xfrm>
          <a:prstGeom prst="rect">
            <a:avLst/>
          </a:prstGeom>
        </p:spPr>
        <p:txBody>
          <a:bodyPr/>
          <a:lstStyle/>
          <a:p>
            <a:r>
              <a:rPr lang="de-DE"/>
              <a:t>Mastertitelformat bearbeiten</a:t>
            </a:r>
          </a:p>
        </p:txBody>
      </p:sp>
      <p:sp>
        <p:nvSpPr>
          <p:cNvPr id="3" name="Inhaltsplatzhalter 2">
            <a:extLst>
              <a:ext uri="{FF2B5EF4-FFF2-40B4-BE49-F238E27FC236}">
                <a16:creationId xmlns:a16="http://schemas.microsoft.com/office/drawing/2014/main" id="{14541DC5-503A-1F5C-33CD-439642DB2237}"/>
              </a:ext>
            </a:extLst>
          </p:cNvPr>
          <p:cNvSpPr>
            <a:spLocks noGrp="1"/>
          </p:cNvSpPr>
          <p:nvPr>
            <p:ph idx="1"/>
          </p:nvPr>
        </p:nvSpPr>
        <p:spPr>
          <a:xfrm>
            <a:off x="1480010" y="1825625"/>
            <a:ext cx="9873791" cy="4351338"/>
          </a:xfrm>
          <a:prstGeom prst="rect">
            <a:avLst/>
          </a:prstGeo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a:extLst>
              <a:ext uri="{FF2B5EF4-FFF2-40B4-BE49-F238E27FC236}">
                <a16:creationId xmlns:a16="http://schemas.microsoft.com/office/drawing/2014/main" id="{D6F15158-AE65-F768-3A1F-4776D9CAA801}"/>
              </a:ext>
            </a:extLst>
          </p:cNvPr>
          <p:cNvSpPr>
            <a:spLocks noGrp="1"/>
          </p:cNvSpPr>
          <p:nvPr>
            <p:ph type="dt" sz="half" idx="10"/>
          </p:nvPr>
        </p:nvSpPr>
        <p:spPr>
          <a:xfrm>
            <a:off x="838200" y="6356352"/>
            <a:ext cx="2743200" cy="365125"/>
          </a:xfrm>
          <a:prstGeom prst="rect">
            <a:avLst/>
          </a:prstGeom>
        </p:spPr>
        <p:txBody>
          <a:bodyPr/>
          <a:lstStyle/>
          <a:p>
            <a:fld id="{148E3CBF-BD42-48A3-8A25-ED854EC8DE81}" type="datetimeFigureOut">
              <a:rPr lang="de-DE" smtClean="0"/>
              <a:t>29.01.25</a:t>
            </a:fld>
            <a:endParaRPr lang="de-DE" dirty="0"/>
          </a:p>
        </p:txBody>
      </p:sp>
      <p:sp>
        <p:nvSpPr>
          <p:cNvPr id="5" name="Fußzeilenplatzhalter 4">
            <a:extLst>
              <a:ext uri="{FF2B5EF4-FFF2-40B4-BE49-F238E27FC236}">
                <a16:creationId xmlns:a16="http://schemas.microsoft.com/office/drawing/2014/main" id="{92756432-BA34-E0AB-3C8F-DF8528F92499}"/>
              </a:ext>
            </a:extLst>
          </p:cNvPr>
          <p:cNvSpPr>
            <a:spLocks noGrp="1"/>
          </p:cNvSpPr>
          <p:nvPr>
            <p:ph type="ftr" sz="quarter" idx="11"/>
          </p:nvPr>
        </p:nvSpPr>
        <p:spPr>
          <a:xfrm>
            <a:off x="4038600" y="6356352"/>
            <a:ext cx="4114800" cy="365125"/>
          </a:xfrm>
          <a:prstGeom prst="rect">
            <a:avLst/>
          </a:prstGeom>
        </p:spPr>
        <p:txBody>
          <a:bodyPr/>
          <a:lstStyle/>
          <a:p>
            <a:endParaRPr lang="de-DE"/>
          </a:p>
        </p:txBody>
      </p:sp>
      <p:sp>
        <p:nvSpPr>
          <p:cNvPr id="6" name="Foliennummernplatzhalter 5">
            <a:extLst>
              <a:ext uri="{FF2B5EF4-FFF2-40B4-BE49-F238E27FC236}">
                <a16:creationId xmlns:a16="http://schemas.microsoft.com/office/drawing/2014/main" id="{67FC52EB-ABB9-8F2F-49DD-868A72EF15B1}"/>
              </a:ext>
            </a:extLst>
          </p:cNvPr>
          <p:cNvSpPr>
            <a:spLocks noGrp="1"/>
          </p:cNvSpPr>
          <p:nvPr>
            <p:ph type="sldNum" sz="quarter" idx="12"/>
          </p:nvPr>
        </p:nvSpPr>
        <p:spPr>
          <a:xfrm>
            <a:off x="8610600" y="6356352"/>
            <a:ext cx="2743200" cy="365125"/>
          </a:xfrm>
          <a:prstGeom prst="rect">
            <a:avLst/>
          </a:prstGeom>
        </p:spPr>
        <p:txBody>
          <a:bodyPr/>
          <a:lstStyle/>
          <a:p>
            <a:fld id="{32442CFD-D0EE-45B3-B451-D2E02326D266}" type="slidenum">
              <a:rPr lang="de-DE" smtClean="0"/>
              <a:t>‹Nr.›</a:t>
            </a:fld>
            <a:endParaRPr lang="de-DE" dirty="0"/>
          </a:p>
        </p:txBody>
      </p:sp>
    </p:spTree>
    <p:extLst>
      <p:ext uri="{BB962C8B-B14F-4D97-AF65-F5344CB8AC3E}">
        <p14:creationId xmlns:p14="http://schemas.microsoft.com/office/powerpoint/2010/main" val="2871138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5F6F27-5CE4-1BB9-84F9-7810F7980331}"/>
              </a:ext>
            </a:extLst>
          </p:cNvPr>
          <p:cNvSpPr>
            <a:spLocks noGrp="1"/>
          </p:cNvSpPr>
          <p:nvPr>
            <p:ph type="title"/>
          </p:nvPr>
        </p:nvSpPr>
        <p:spPr>
          <a:xfrm>
            <a:off x="831851" y="1709740"/>
            <a:ext cx="10515600" cy="2852737"/>
          </a:xfrm>
          <a:prstGeom prst="rect">
            <a:avLst/>
          </a:prstGeom>
        </p:spPr>
        <p:txBody>
          <a:bodyPr anchor="b"/>
          <a:lstStyle>
            <a:lvl1pPr>
              <a:defRPr sz="4500"/>
            </a:lvl1pPr>
          </a:lstStyle>
          <a:p>
            <a:r>
              <a:rPr lang="de-DE"/>
              <a:t>Mastertitelformat bearbeiten</a:t>
            </a:r>
          </a:p>
        </p:txBody>
      </p:sp>
      <p:sp>
        <p:nvSpPr>
          <p:cNvPr id="3" name="Textplatzhalter 2">
            <a:extLst>
              <a:ext uri="{FF2B5EF4-FFF2-40B4-BE49-F238E27FC236}">
                <a16:creationId xmlns:a16="http://schemas.microsoft.com/office/drawing/2014/main" id="{4781A0AA-6E62-49E9-5EBA-2612E0C2CBC5}"/>
              </a:ext>
            </a:extLst>
          </p:cNvPr>
          <p:cNvSpPr>
            <a:spLocks noGrp="1"/>
          </p:cNvSpPr>
          <p:nvPr>
            <p:ph type="body" idx="1"/>
          </p:nvPr>
        </p:nvSpPr>
        <p:spPr>
          <a:xfrm>
            <a:off x="831851" y="4589465"/>
            <a:ext cx="10515600" cy="1500187"/>
          </a:xfrm>
          <a:prstGeom prst="rect">
            <a:avLst/>
          </a:prstGeo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22D4CC9-30EC-82A6-3824-D8B88FC775D1}"/>
              </a:ext>
            </a:extLst>
          </p:cNvPr>
          <p:cNvSpPr>
            <a:spLocks noGrp="1"/>
          </p:cNvSpPr>
          <p:nvPr>
            <p:ph type="dt" sz="half" idx="10"/>
          </p:nvPr>
        </p:nvSpPr>
        <p:spPr>
          <a:xfrm>
            <a:off x="838200" y="6356352"/>
            <a:ext cx="2743200" cy="365125"/>
          </a:xfrm>
          <a:prstGeom prst="rect">
            <a:avLst/>
          </a:prstGeom>
        </p:spPr>
        <p:txBody>
          <a:bodyPr/>
          <a:lstStyle/>
          <a:p>
            <a:fld id="{148E3CBF-BD42-48A3-8A25-ED854EC8DE81}" type="datetimeFigureOut">
              <a:rPr lang="de-DE" smtClean="0"/>
              <a:t>29.01.25</a:t>
            </a:fld>
            <a:endParaRPr lang="de-DE"/>
          </a:p>
        </p:txBody>
      </p:sp>
      <p:sp>
        <p:nvSpPr>
          <p:cNvPr id="5" name="Fußzeilenplatzhalter 4">
            <a:extLst>
              <a:ext uri="{FF2B5EF4-FFF2-40B4-BE49-F238E27FC236}">
                <a16:creationId xmlns:a16="http://schemas.microsoft.com/office/drawing/2014/main" id="{3147EA2B-8DB0-0D9D-A2A8-4DBF367343A0}"/>
              </a:ext>
            </a:extLst>
          </p:cNvPr>
          <p:cNvSpPr>
            <a:spLocks noGrp="1"/>
          </p:cNvSpPr>
          <p:nvPr>
            <p:ph type="ftr" sz="quarter" idx="11"/>
          </p:nvPr>
        </p:nvSpPr>
        <p:spPr>
          <a:xfrm>
            <a:off x="4038600" y="6356352"/>
            <a:ext cx="4114800" cy="365125"/>
          </a:xfrm>
          <a:prstGeom prst="rect">
            <a:avLst/>
          </a:prstGeom>
        </p:spPr>
        <p:txBody>
          <a:bodyPr/>
          <a:lstStyle/>
          <a:p>
            <a:endParaRPr lang="de-DE"/>
          </a:p>
        </p:txBody>
      </p:sp>
      <p:sp>
        <p:nvSpPr>
          <p:cNvPr id="6" name="Foliennummernplatzhalter 5">
            <a:extLst>
              <a:ext uri="{FF2B5EF4-FFF2-40B4-BE49-F238E27FC236}">
                <a16:creationId xmlns:a16="http://schemas.microsoft.com/office/drawing/2014/main" id="{67EE2219-7FCA-BBE2-902D-90F4E549F8F3}"/>
              </a:ext>
            </a:extLst>
          </p:cNvPr>
          <p:cNvSpPr>
            <a:spLocks noGrp="1"/>
          </p:cNvSpPr>
          <p:nvPr>
            <p:ph type="sldNum" sz="quarter" idx="12"/>
          </p:nvPr>
        </p:nvSpPr>
        <p:spPr>
          <a:xfrm>
            <a:off x="8610600" y="6356352"/>
            <a:ext cx="2743200" cy="365125"/>
          </a:xfrm>
          <a:prstGeom prst="rect">
            <a:avLst/>
          </a:prstGeom>
        </p:spPr>
        <p:txBody>
          <a:bodyPr/>
          <a:lstStyle/>
          <a:p>
            <a:fld id="{32442CFD-D0EE-45B3-B451-D2E02326D266}" type="slidenum">
              <a:rPr lang="de-DE" smtClean="0"/>
              <a:t>‹Nr.›</a:t>
            </a:fld>
            <a:endParaRPr lang="de-DE"/>
          </a:p>
        </p:txBody>
      </p:sp>
    </p:spTree>
    <p:extLst>
      <p:ext uri="{BB962C8B-B14F-4D97-AF65-F5344CB8AC3E}">
        <p14:creationId xmlns:p14="http://schemas.microsoft.com/office/powerpoint/2010/main" val="1075695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2CC995-398A-91DB-6E00-05195C3B27BD}"/>
              </a:ext>
            </a:extLst>
          </p:cNvPr>
          <p:cNvSpPr>
            <a:spLocks noGrp="1"/>
          </p:cNvSpPr>
          <p:nvPr>
            <p:ph type="title"/>
          </p:nvPr>
        </p:nvSpPr>
        <p:spPr>
          <a:xfrm>
            <a:off x="2047980" y="292232"/>
            <a:ext cx="9612976" cy="693530"/>
          </a:xfrm>
          <a:prstGeom prst="rect">
            <a:avLst/>
          </a:prstGeom>
        </p:spPr>
        <p:txBody>
          <a:bodyPr/>
          <a:lstStyle/>
          <a:p>
            <a:r>
              <a:rPr lang="de-DE"/>
              <a:t>Mastertitelformat bearbeiten</a:t>
            </a:r>
          </a:p>
        </p:txBody>
      </p:sp>
      <p:sp>
        <p:nvSpPr>
          <p:cNvPr id="3" name="Inhaltsplatzhalter 2">
            <a:extLst>
              <a:ext uri="{FF2B5EF4-FFF2-40B4-BE49-F238E27FC236}">
                <a16:creationId xmlns:a16="http://schemas.microsoft.com/office/drawing/2014/main" id="{84EF1F47-2B21-CEBC-6FBE-8898E9A23677}"/>
              </a:ext>
            </a:extLst>
          </p:cNvPr>
          <p:cNvSpPr>
            <a:spLocks noGrp="1"/>
          </p:cNvSpPr>
          <p:nvPr>
            <p:ph sz="half" idx="1"/>
          </p:nvPr>
        </p:nvSpPr>
        <p:spPr>
          <a:xfrm>
            <a:off x="838200" y="1825625"/>
            <a:ext cx="5181600" cy="4351338"/>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D6DD3018-3479-F8C8-FB04-E04B51E61A1C}"/>
              </a:ext>
            </a:extLst>
          </p:cNvPr>
          <p:cNvSpPr>
            <a:spLocks noGrp="1"/>
          </p:cNvSpPr>
          <p:nvPr>
            <p:ph sz="half" idx="2"/>
          </p:nvPr>
        </p:nvSpPr>
        <p:spPr>
          <a:xfrm>
            <a:off x="6172200" y="1825625"/>
            <a:ext cx="5181600" cy="4351338"/>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17E17A61-07CB-AAFB-E37B-0692F075D0CF}"/>
              </a:ext>
            </a:extLst>
          </p:cNvPr>
          <p:cNvSpPr>
            <a:spLocks noGrp="1"/>
          </p:cNvSpPr>
          <p:nvPr>
            <p:ph type="dt" sz="half" idx="10"/>
          </p:nvPr>
        </p:nvSpPr>
        <p:spPr>
          <a:xfrm>
            <a:off x="838200" y="6356352"/>
            <a:ext cx="2743200" cy="365125"/>
          </a:xfrm>
          <a:prstGeom prst="rect">
            <a:avLst/>
          </a:prstGeom>
        </p:spPr>
        <p:txBody>
          <a:bodyPr/>
          <a:lstStyle/>
          <a:p>
            <a:fld id="{148E3CBF-BD42-48A3-8A25-ED854EC8DE81}" type="datetimeFigureOut">
              <a:rPr lang="de-DE" smtClean="0"/>
              <a:t>29.01.25</a:t>
            </a:fld>
            <a:endParaRPr lang="de-DE"/>
          </a:p>
        </p:txBody>
      </p:sp>
      <p:sp>
        <p:nvSpPr>
          <p:cNvPr id="6" name="Fußzeilenplatzhalter 5">
            <a:extLst>
              <a:ext uri="{FF2B5EF4-FFF2-40B4-BE49-F238E27FC236}">
                <a16:creationId xmlns:a16="http://schemas.microsoft.com/office/drawing/2014/main" id="{CAC7BF34-221B-6A83-7BBE-B717BACC3DD4}"/>
              </a:ext>
            </a:extLst>
          </p:cNvPr>
          <p:cNvSpPr>
            <a:spLocks noGrp="1"/>
          </p:cNvSpPr>
          <p:nvPr>
            <p:ph type="ftr" sz="quarter" idx="11"/>
          </p:nvPr>
        </p:nvSpPr>
        <p:spPr>
          <a:xfrm>
            <a:off x="4038600" y="6356352"/>
            <a:ext cx="4114800" cy="365125"/>
          </a:xfrm>
          <a:prstGeom prst="rect">
            <a:avLst/>
          </a:prstGeom>
        </p:spPr>
        <p:txBody>
          <a:bodyPr/>
          <a:lstStyle/>
          <a:p>
            <a:endParaRPr lang="de-DE"/>
          </a:p>
        </p:txBody>
      </p:sp>
      <p:sp>
        <p:nvSpPr>
          <p:cNvPr id="7" name="Foliennummernplatzhalter 6">
            <a:extLst>
              <a:ext uri="{FF2B5EF4-FFF2-40B4-BE49-F238E27FC236}">
                <a16:creationId xmlns:a16="http://schemas.microsoft.com/office/drawing/2014/main" id="{A16475D1-D8E8-741C-B600-A0FB885D8721}"/>
              </a:ext>
            </a:extLst>
          </p:cNvPr>
          <p:cNvSpPr>
            <a:spLocks noGrp="1"/>
          </p:cNvSpPr>
          <p:nvPr>
            <p:ph type="sldNum" sz="quarter" idx="12"/>
          </p:nvPr>
        </p:nvSpPr>
        <p:spPr>
          <a:xfrm>
            <a:off x="8610600" y="6356352"/>
            <a:ext cx="2743200" cy="365125"/>
          </a:xfrm>
          <a:prstGeom prst="rect">
            <a:avLst/>
          </a:prstGeom>
        </p:spPr>
        <p:txBody>
          <a:bodyPr/>
          <a:lstStyle/>
          <a:p>
            <a:fld id="{32442CFD-D0EE-45B3-B451-D2E02326D266}" type="slidenum">
              <a:rPr lang="de-DE" smtClean="0"/>
              <a:t>‹Nr.›</a:t>
            </a:fld>
            <a:endParaRPr lang="de-DE"/>
          </a:p>
        </p:txBody>
      </p:sp>
    </p:spTree>
    <p:extLst>
      <p:ext uri="{BB962C8B-B14F-4D97-AF65-F5344CB8AC3E}">
        <p14:creationId xmlns:p14="http://schemas.microsoft.com/office/powerpoint/2010/main" val="3053411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3ABF98-31F2-97CB-7F32-7AA7273A9904}"/>
              </a:ext>
            </a:extLst>
          </p:cNvPr>
          <p:cNvSpPr>
            <a:spLocks noGrp="1"/>
          </p:cNvSpPr>
          <p:nvPr>
            <p:ph type="title"/>
          </p:nvPr>
        </p:nvSpPr>
        <p:spPr>
          <a:xfrm>
            <a:off x="839788" y="365127"/>
            <a:ext cx="10515600" cy="1325563"/>
          </a:xfrm>
          <a:prstGeom prst="rect">
            <a:avLst/>
          </a:prstGeom>
        </p:spPr>
        <p:txBody>
          <a:bodyPr/>
          <a:lstStyle/>
          <a:p>
            <a:r>
              <a:rPr lang="de-DE"/>
              <a:t>Mastertitelformat bearbeiten</a:t>
            </a:r>
          </a:p>
        </p:txBody>
      </p:sp>
      <p:sp>
        <p:nvSpPr>
          <p:cNvPr id="3" name="Textplatzhalter 2">
            <a:extLst>
              <a:ext uri="{FF2B5EF4-FFF2-40B4-BE49-F238E27FC236}">
                <a16:creationId xmlns:a16="http://schemas.microsoft.com/office/drawing/2014/main" id="{5F9A770C-F28E-8785-C9F2-762D648F9A9A}"/>
              </a:ext>
            </a:extLst>
          </p:cNvPr>
          <p:cNvSpPr>
            <a:spLocks noGrp="1"/>
          </p:cNvSpPr>
          <p:nvPr>
            <p:ph type="body" idx="1"/>
          </p:nvPr>
        </p:nvSpPr>
        <p:spPr>
          <a:xfrm>
            <a:off x="839789" y="1681163"/>
            <a:ext cx="5157787"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4" name="Inhaltsplatzhalter 3">
            <a:extLst>
              <a:ext uri="{FF2B5EF4-FFF2-40B4-BE49-F238E27FC236}">
                <a16:creationId xmlns:a16="http://schemas.microsoft.com/office/drawing/2014/main" id="{9C83531D-7BF8-B423-55B9-F1EA79255CE4}"/>
              </a:ext>
            </a:extLst>
          </p:cNvPr>
          <p:cNvSpPr>
            <a:spLocks noGrp="1"/>
          </p:cNvSpPr>
          <p:nvPr>
            <p:ph sz="half" idx="2"/>
          </p:nvPr>
        </p:nvSpPr>
        <p:spPr>
          <a:xfrm>
            <a:off x="839789" y="2505075"/>
            <a:ext cx="5157787" cy="3684588"/>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CE1E784B-38FF-E335-E8E0-922411D3FA42}"/>
              </a:ext>
            </a:extLst>
          </p:cNvPr>
          <p:cNvSpPr>
            <a:spLocks noGrp="1"/>
          </p:cNvSpPr>
          <p:nvPr>
            <p:ph type="body" sz="quarter" idx="3"/>
          </p:nvPr>
        </p:nvSpPr>
        <p:spPr>
          <a:xfrm>
            <a:off x="6172201" y="1681163"/>
            <a:ext cx="5183188"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6" name="Inhaltsplatzhalter 5">
            <a:extLst>
              <a:ext uri="{FF2B5EF4-FFF2-40B4-BE49-F238E27FC236}">
                <a16:creationId xmlns:a16="http://schemas.microsoft.com/office/drawing/2014/main" id="{60DC6B5C-3C71-3833-8B6A-6460EB4AFF8A}"/>
              </a:ext>
            </a:extLst>
          </p:cNvPr>
          <p:cNvSpPr>
            <a:spLocks noGrp="1"/>
          </p:cNvSpPr>
          <p:nvPr>
            <p:ph sz="quarter" idx="4"/>
          </p:nvPr>
        </p:nvSpPr>
        <p:spPr>
          <a:xfrm>
            <a:off x="6172201" y="2505075"/>
            <a:ext cx="5183188" cy="3684588"/>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68BC04A8-5DFB-E90B-E371-625C9EAC0465}"/>
              </a:ext>
            </a:extLst>
          </p:cNvPr>
          <p:cNvSpPr>
            <a:spLocks noGrp="1"/>
          </p:cNvSpPr>
          <p:nvPr>
            <p:ph type="dt" sz="half" idx="10"/>
          </p:nvPr>
        </p:nvSpPr>
        <p:spPr>
          <a:xfrm>
            <a:off x="838200" y="6356352"/>
            <a:ext cx="2743200" cy="365125"/>
          </a:xfrm>
          <a:prstGeom prst="rect">
            <a:avLst/>
          </a:prstGeom>
        </p:spPr>
        <p:txBody>
          <a:bodyPr/>
          <a:lstStyle/>
          <a:p>
            <a:fld id="{148E3CBF-BD42-48A3-8A25-ED854EC8DE81}" type="datetimeFigureOut">
              <a:rPr lang="de-DE" smtClean="0"/>
              <a:t>29.01.25</a:t>
            </a:fld>
            <a:endParaRPr lang="de-DE"/>
          </a:p>
        </p:txBody>
      </p:sp>
      <p:sp>
        <p:nvSpPr>
          <p:cNvPr id="8" name="Fußzeilenplatzhalter 7">
            <a:extLst>
              <a:ext uri="{FF2B5EF4-FFF2-40B4-BE49-F238E27FC236}">
                <a16:creationId xmlns:a16="http://schemas.microsoft.com/office/drawing/2014/main" id="{F395D6FC-01BA-7E4F-94A4-C8EF3F7DCBAE}"/>
              </a:ext>
            </a:extLst>
          </p:cNvPr>
          <p:cNvSpPr>
            <a:spLocks noGrp="1"/>
          </p:cNvSpPr>
          <p:nvPr>
            <p:ph type="ftr" sz="quarter" idx="11"/>
          </p:nvPr>
        </p:nvSpPr>
        <p:spPr>
          <a:xfrm>
            <a:off x="4038600" y="6356352"/>
            <a:ext cx="4114800" cy="365125"/>
          </a:xfrm>
          <a:prstGeom prst="rect">
            <a:avLst/>
          </a:prstGeom>
        </p:spPr>
        <p:txBody>
          <a:bodyPr/>
          <a:lstStyle/>
          <a:p>
            <a:endParaRPr lang="de-DE"/>
          </a:p>
        </p:txBody>
      </p:sp>
      <p:sp>
        <p:nvSpPr>
          <p:cNvPr id="9" name="Foliennummernplatzhalter 8">
            <a:extLst>
              <a:ext uri="{FF2B5EF4-FFF2-40B4-BE49-F238E27FC236}">
                <a16:creationId xmlns:a16="http://schemas.microsoft.com/office/drawing/2014/main" id="{96942711-D3E2-9F3A-E4B4-5DB5FE6E5E42}"/>
              </a:ext>
            </a:extLst>
          </p:cNvPr>
          <p:cNvSpPr>
            <a:spLocks noGrp="1"/>
          </p:cNvSpPr>
          <p:nvPr>
            <p:ph type="sldNum" sz="quarter" idx="12"/>
          </p:nvPr>
        </p:nvSpPr>
        <p:spPr>
          <a:xfrm>
            <a:off x="8610600" y="6356352"/>
            <a:ext cx="2743200" cy="365125"/>
          </a:xfrm>
          <a:prstGeom prst="rect">
            <a:avLst/>
          </a:prstGeom>
        </p:spPr>
        <p:txBody>
          <a:bodyPr/>
          <a:lstStyle/>
          <a:p>
            <a:fld id="{32442CFD-D0EE-45B3-B451-D2E02326D266}" type="slidenum">
              <a:rPr lang="de-DE" smtClean="0"/>
              <a:t>‹Nr.›</a:t>
            </a:fld>
            <a:endParaRPr lang="de-DE"/>
          </a:p>
        </p:txBody>
      </p:sp>
    </p:spTree>
    <p:extLst>
      <p:ext uri="{BB962C8B-B14F-4D97-AF65-F5344CB8AC3E}">
        <p14:creationId xmlns:p14="http://schemas.microsoft.com/office/powerpoint/2010/main" val="2204617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591B37-17E1-1A29-CCB2-41D1077AA205}"/>
              </a:ext>
            </a:extLst>
          </p:cNvPr>
          <p:cNvSpPr>
            <a:spLocks noGrp="1"/>
          </p:cNvSpPr>
          <p:nvPr>
            <p:ph type="title"/>
          </p:nvPr>
        </p:nvSpPr>
        <p:spPr>
          <a:xfrm>
            <a:off x="2047980" y="292232"/>
            <a:ext cx="9612976" cy="693530"/>
          </a:xfrm>
          <a:prstGeom prst="rect">
            <a:avLst/>
          </a:prstGeom>
        </p:spPr>
        <p:txBody>
          <a:bodyPr/>
          <a:lstStyle/>
          <a:p>
            <a:r>
              <a:rPr lang="de-DE"/>
              <a:t>Mastertitelformat bearbeiten</a:t>
            </a:r>
          </a:p>
        </p:txBody>
      </p:sp>
      <p:sp>
        <p:nvSpPr>
          <p:cNvPr id="3" name="Datumsplatzhalter 2">
            <a:extLst>
              <a:ext uri="{FF2B5EF4-FFF2-40B4-BE49-F238E27FC236}">
                <a16:creationId xmlns:a16="http://schemas.microsoft.com/office/drawing/2014/main" id="{5167B9EC-C953-B81F-D3DF-FC02A2D55130}"/>
              </a:ext>
            </a:extLst>
          </p:cNvPr>
          <p:cNvSpPr>
            <a:spLocks noGrp="1"/>
          </p:cNvSpPr>
          <p:nvPr>
            <p:ph type="dt" sz="half" idx="10"/>
          </p:nvPr>
        </p:nvSpPr>
        <p:spPr>
          <a:xfrm>
            <a:off x="838200" y="6356352"/>
            <a:ext cx="2743200" cy="365125"/>
          </a:xfrm>
          <a:prstGeom prst="rect">
            <a:avLst/>
          </a:prstGeom>
        </p:spPr>
        <p:txBody>
          <a:bodyPr/>
          <a:lstStyle/>
          <a:p>
            <a:fld id="{148E3CBF-BD42-48A3-8A25-ED854EC8DE81}" type="datetimeFigureOut">
              <a:rPr lang="de-DE" smtClean="0"/>
              <a:t>29.01.25</a:t>
            </a:fld>
            <a:endParaRPr lang="de-DE"/>
          </a:p>
        </p:txBody>
      </p:sp>
      <p:sp>
        <p:nvSpPr>
          <p:cNvPr id="4" name="Fußzeilenplatzhalter 3">
            <a:extLst>
              <a:ext uri="{FF2B5EF4-FFF2-40B4-BE49-F238E27FC236}">
                <a16:creationId xmlns:a16="http://schemas.microsoft.com/office/drawing/2014/main" id="{C9B6313B-EE68-B0DF-6E14-1AE180FDFE70}"/>
              </a:ext>
            </a:extLst>
          </p:cNvPr>
          <p:cNvSpPr>
            <a:spLocks noGrp="1"/>
          </p:cNvSpPr>
          <p:nvPr>
            <p:ph type="ftr" sz="quarter" idx="11"/>
          </p:nvPr>
        </p:nvSpPr>
        <p:spPr>
          <a:xfrm>
            <a:off x="4038600" y="6356352"/>
            <a:ext cx="4114800" cy="365125"/>
          </a:xfrm>
          <a:prstGeom prst="rect">
            <a:avLst/>
          </a:prstGeom>
        </p:spPr>
        <p:txBody>
          <a:bodyPr/>
          <a:lstStyle/>
          <a:p>
            <a:endParaRPr lang="de-DE"/>
          </a:p>
        </p:txBody>
      </p:sp>
      <p:sp>
        <p:nvSpPr>
          <p:cNvPr id="5" name="Foliennummernplatzhalter 4">
            <a:extLst>
              <a:ext uri="{FF2B5EF4-FFF2-40B4-BE49-F238E27FC236}">
                <a16:creationId xmlns:a16="http://schemas.microsoft.com/office/drawing/2014/main" id="{DB9B41FF-FA78-01BB-AA61-340E558B8FEE}"/>
              </a:ext>
            </a:extLst>
          </p:cNvPr>
          <p:cNvSpPr>
            <a:spLocks noGrp="1"/>
          </p:cNvSpPr>
          <p:nvPr>
            <p:ph type="sldNum" sz="quarter" idx="12"/>
          </p:nvPr>
        </p:nvSpPr>
        <p:spPr>
          <a:xfrm>
            <a:off x="8610600" y="6356352"/>
            <a:ext cx="2743200" cy="365125"/>
          </a:xfrm>
          <a:prstGeom prst="rect">
            <a:avLst/>
          </a:prstGeom>
        </p:spPr>
        <p:txBody>
          <a:bodyPr/>
          <a:lstStyle/>
          <a:p>
            <a:fld id="{32442CFD-D0EE-45B3-B451-D2E02326D266}" type="slidenum">
              <a:rPr lang="de-DE" smtClean="0"/>
              <a:t>‹Nr.›</a:t>
            </a:fld>
            <a:endParaRPr lang="de-DE"/>
          </a:p>
        </p:txBody>
      </p:sp>
    </p:spTree>
    <p:extLst>
      <p:ext uri="{BB962C8B-B14F-4D97-AF65-F5344CB8AC3E}">
        <p14:creationId xmlns:p14="http://schemas.microsoft.com/office/powerpoint/2010/main" val="3392764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DF4F0535-A9B6-40D4-4B44-72BD4A45BD9E}"/>
              </a:ext>
            </a:extLst>
          </p:cNvPr>
          <p:cNvSpPr>
            <a:spLocks noGrp="1"/>
          </p:cNvSpPr>
          <p:nvPr>
            <p:ph type="dt" sz="half" idx="10"/>
          </p:nvPr>
        </p:nvSpPr>
        <p:spPr>
          <a:xfrm>
            <a:off x="838200" y="6356352"/>
            <a:ext cx="2743200" cy="365125"/>
          </a:xfrm>
          <a:prstGeom prst="rect">
            <a:avLst/>
          </a:prstGeom>
        </p:spPr>
        <p:txBody>
          <a:bodyPr/>
          <a:lstStyle/>
          <a:p>
            <a:fld id="{148E3CBF-BD42-48A3-8A25-ED854EC8DE81}" type="datetimeFigureOut">
              <a:rPr lang="de-DE" smtClean="0"/>
              <a:t>29.01.25</a:t>
            </a:fld>
            <a:endParaRPr lang="de-DE"/>
          </a:p>
        </p:txBody>
      </p:sp>
      <p:sp>
        <p:nvSpPr>
          <p:cNvPr id="3" name="Fußzeilenplatzhalter 2">
            <a:extLst>
              <a:ext uri="{FF2B5EF4-FFF2-40B4-BE49-F238E27FC236}">
                <a16:creationId xmlns:a16="http://schemas.microsoft.com/office/drawing/2014/main" id="{87188095-4C55-F976-5EB2-37B628394C69}"/>
              </a:ext>
            </a:extLst>
          </p:cNvPr>
          <p:cNvSpPr>
            <a:spLocks noGrp="1"/>
          </p:cNvSpPr>
          <p:nvPr>
            <p:ph type="ftr" sz="quarter" idx="11"/>
          </p:nvPr>
        </p:nvSpPr>
        <p:spPr>
          <a:xfrm>
            <a:off x="4038600" y="6356352"/>
            <a:ext cx="4114800" cy="365125"/>
          </a:xfrm>
          <a:prstGeom prst="rect">
            <a:avLst/>
          </a:prstGeom>
        </p:spPr>
        <p:txBody>
          <a:bodyPr/>
          <a:lstStyle/>
          <a:p>
            <a:endParaRPr lang="de-DE"/>
          </a:p>
        </p:txBody>
      </p:sp>
      <p:sp>
        <p:nvSpPr>
          <p:cNvPr id="4" name="Foliennummernplatzhalter 3">
            <a:extLst>
              <a:ext uri="{FF2B5EF4-FFF2-40B4-BE49-F238E27FC236}">
                <a16:creationId xmlns:a16="http://schemas.microsoft.com/office/drawing/2014/main" id="{4205DA36-6CF9-ED93-7DCA-B9997761CAC8}"/>
              </a:ext>
            </a:extLst>
          </p:cNvPr>
          <p:cNvSpPr>
            <a:spLocks noGrp="1"/>
          </p:cNvSpPr>
          <p:nvPr>
            <p:ph type="sldNum" sz="quarter" idx="12"/>
          </p:nvPr>
        </p:nvSpPr>
        <p:spPr>
          <a:xfrm>
            <a:off x="8610600" y="6356352"/>
            <a:ext cx="2743200" cy="365125"/>
          </a:xfrm>
          <a:prstGeom prst="rect">
            <a:avLst/>
          </a:prstGeom>
        </p:spPr>
        <p:txBody>
          <a:bodyPr/>
          <a:lstStyle/>
          <a:p>
            <a:fld id="{32442CFD-D0EE-45B3-B451-D2E02326D266}" type="slidenum">
              <a:rPr lang="de-DE" smtClean="0"/>
              <a:t>‹Nr.›</a:t>
            </a:fld>
            <a:endParaRPr lang="de-DE"/>
          </a:p>
        </p:txBody>
      </p:sp>
    </p:spTree>
    <p:extLst>
      <p:ext uri="{BB962C8B-B14F-4D97-AF65-F5344CB8AC3E}">
        <p14:creationId xmlns:p14="http://schemas.microsoft.com/office/powerpoint/2010/main" val="2769538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302676B-39E7-808D-2361-26A7F999A225}"/>
              </a:ext>
            </a:extLst>
          </p:cNvPr>
          <p:cNvSpPr>
            <a:spLocks noGrp="1"/>
          </p:cNvSpPr>
          <p:nvPr>
            <p:ph type="title"/>
          </p:nvPr>
        </p:nvSpPr>
        <p:spPr>
          <a:xfrm>
            <a:off x="839788" y="457200"/>
            <a:ext cx="3932237" cy="1600200"/>
          </a:xfrm>
          <a:prstGeom prst="rect">
            <a:avLst/>
          </a:prstGeom>
        </p:spPr>
        <p:txBody>
          <a:bodyPr anchor="b"/>
          <a:lstStyle>
            <a:lvl1pPr>
              <a:defRPr sz="2400"/>
            </a:lvl1pPr>
          </a:lstStyle>
          <a:p>
            <a:r>
              <a:rPr lang="de-DE"/>
              <a:t>Mastertitelformat bearbeiten</a:t>
            </a:r>
          </a:p>
        </p:txBody>
      </p:sp>
      <p:sp>
        <p:nvSpPr>
          <p:cNvPr id="3" name="Inhaltsplatzhalter 2">
            <a:extLst>
              <a:ext uri="{FF2B5EF4-FFF2-40B4-BE49-F238E27FC236}">
                <a16:creationId xmlns:a16="http://schemas.microsoft.com/office/drawing/2014/main" id="{459E897D-A62D-FFF1-52FD-ACF519D13334}"/>
              </a:ext>
            </a:extLst>
          </p:cNvPr>
          <p:cNvSpPr>
            <a:spLocks noGrp="1"/>
          </p:cNvSpPr>
          <p:nvPr>
            <p:ph idx="1"/>
          </p:nvPr>
        </p:nvSpPr>
        <p:spPr>
          <a:xfrm>
            <a:off x="5183188" y="987427"/>
            <a:ext cx="617220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5263A4E3-54F6-3CFF-B333-574B833F08C2}"/>
              </a:ext>
            </a:extLst>
          </p:cNvPr>
          <p:cNvSpPr>
            <a:spLocks noGrp="1"/>
          </p:cNvSpPr>
          <p:nvPr>
            <p:ph type="body" sz="half" idx="2"/>
          </p:nvPr>
        </p:nvSpPr>
        <p:spPr>
          <a:xfrm>
            <a:off x="839788" y="2057400"/>
            <a:ext cx="3932237"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umsplatzhalter 4">
            <a:extLst>
              <a:ext uri="{FF2B5EF4-FFF2-40B4-BE49-F238E27FC236}">
                <a16:creationId xmlns:a16="http://schemas.microsoft.com/office/drawing/2014/main" id="{09722ECD-5105-468F-C0BE-67EBEDFE4746}"/>
              </a:ext>
            </a:extLst>
          </p:cNvPr>
          <p:cNvSpPr>
            <a:spLocks noGrp="1"/>
          </p:cNvSpPr>
          <p:nvPr>
            <p:ph type="dt" sz="half" idx="10"/>
          </p:nvPr>
        </p:nvSpPr>
        <p:spPr>
          <a:xfrm>
            <a:off x="838200" y="6356352"/>
            <a:ext cx="2743200" cy="365125"/>
          </a:xfrm>
          <a:prstGeom prst="rect">
            <a:avLst/>
          </a:prstGeom>
        </p:spPr>
        <p:txBody>
          <a:bodyPr/>
          <a:lstStyle/>
          <a:p>
            <a:fld id="{148E3CBF-BD42-48A3-8A25-ED854EC8DE81}" type="datetimeFigureOut">
              <a:rPr lang="de-DE" smtClean="0"/>
              <a:t>29.01.25</a:t>
            </a:fld>
            <a:endParaRPr lang="de-DE"/>
          </a:p>
        </p:txBody>
      </p:sp>
      <p:sp>
        <p:nvSpPr>
          <p:cNvPr id="6" name="Fußzeilenplatzhalter 5">
            <a:extLst>
              <a:ext uri="{FF2B5EF4-FFF2-40B4-BE49-F238E27FC236}">
                <a16:creationId xmlns:a16="http://schemas.microsoft.com/office/drawing/2014/main" id="{C7AB3386-116B-8D8B-2791-FD37B563E433}"/>
              </a:ext>
            </a:extLst>
          </p:cNvPr>
          <p:cNvSpPr>
            <a:spLocks noGrp="1"/>
          </p:cNvSpPr>
          <p:nvPr>
            <p:ph type="ftr" sz="quarter" idx="11"/>
          </p:nvPr>
        </p:nvSpPr>
        <p:spPr>
          <a:xfrm>
            <a:off x="4038600" y="6356352"/>
            <a:ext cx="4114800" cy="365125"/>
          </a:xfrm>
          <a:prstGeom prst="rect">
            <a:avLst/>
          </a:prstGeom>
        </p:spPr>
        <p:txBody>
          <a:bodyPr/>
          <a:lstStyle/>
          <a:p>
            <a:endParaRPr lang="de-DE"/>
          </a:p>
        </p:txBody>
      </p:sp>
      <p:sp>
        <p:nvSpPr>
          <p:cNvPr id="7" name="Foliennummernplatzhalter 6">
            <a:extLst>
              <a:ext uri="{FF2B5EF4-FFF2-40B4-BE49-F238E27FC236}">
                <a16:creationId xmlns:a16="http://schemas.microsoft.com/office/drawing/2014/main" id="{4F0335DB-CED3-A6FF-31D6-5A53C6D6804A}"/>
              </a:ext>
            </a:extLst>
          </p:cNvPr>
          <p:cNvSpPr>
            <a:spLocks noGrp="1"/>
          </p:cNvSpPr>
          <p:nvPr>
            <p:ph type="sldNum" sz="quarter" idx="12"/>
          </p:nvPr>
        </p:nvSpPr>
        <p:spPr>
          <a:xfrm>
            <a:off x="8610600" y="6356352"/>
            <a:ext cx="2743200" cy="365125"/>
          </a:xfrm>
          <a:prstGeom prst="rect">
            <a:avLst/>
          </a:prstGeom>
        </p:spPr>
        <p:txBody>
          <a:bodyPr/>
          <a:lstStyle/>
          <a:p>
            <a:fld id="{32442CFD-D0EE-45B3-B451-D2E02326D266}" type="slidenum">
              <a:rPr lang="de-DE" smtClean="0"/>
              <a:t>‹Nr.›</a:t>
            </a:fld>
            <a:endParaRPr lang="de-DE"/>
          </a:p>
        </p:txBody>
      </p:sp>
    </p:spTree>
    <p:extLst>
      <p:ext uri="{BB962C8B-B14F-4D97-AF65-F5344CB8AC3E}">
        <p14:creationId xmlns:p14="http://schemas.microsoft.com/office/powerpoint/2010/main" val="64904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530E25-1181-3166-5C04-AFFC5E069AA5}"/>
              </a:ext>
            </a:extLst>
          </p:cNvPr>
          <p:cNvSpPr>
            <a:spLocks noGrp="1"/>
          </p:cNvSpPr>
          <p:nvPr>
            <p:ph type="title"/>
          </p:nvPr>
        </p:nvSpPr>
        <p:spPr>
          <a:xfrm>
            <a:off x="839788" y="457200"/>
            <a:ext cx="3932237" cy="1600200"/>
          </a:xfrm>
          <a:prstGeom prst="rect">
            <a:avLst/>
          </a:prstGeom>
        </p:spPr>
        <p:txBody>
          <a:bodyPr anchor="b"/>
          <a:lstStyle>
            <a:lvl1pPr>
              <a:defRPr sz="2400"/>
            </a:lvl1pPr>
          </a:lstStyle>
          <a:p>
            <a:r>
              <a:rPr lang="de-DE"/>
              <a:t>Mastertitelformat bearbeiten</a:t>
            </a:r>
          </a:p>
        </p:txBody>
      </p:sp>
      <p:sp>
        <p:nvSpPr>
          <p:cNvPr id="3" name="Bildplatzhalter 2">
            <a:extLst>
              <a:ext uri="{FF2B5EF4-FFF2-40B4-BE49-F238E27FC236}">
                <a16:creationId xmlns:a16="http://schemas.microsoft.com/office/drawing/2014/main" id="{2F47BE77-71BC-D850-8557-DE8D4302639B}"/>
              </a:ext>
            </a:extLst>
          </p:cNvPr>
          <p:cNvSpPr>
            <a:spLocks noGrp="1"/>
          </p:cNvSpPr>
          <p:nvPr>
            <p:ph type="pic" idx="1"/>
          </p:nvPr>
        </p:nvSpPr>
        <p:spPr>
          <a:xfrm>
            <a:off x="5183188" y="987427"/>
            <a:ext cx="6172200" cy="4873625"/>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de-DE"/>
          </a:p>
        </p:txBody>
      </p:sp>
      <p:sp>
        <p:nvSpPr>
          <p:cNvPr id="4" name="Textplatzhalter 3">
            <a:extLst>
              <a:ext uri="{FF2B5EF4-FFF2-40B4-BE49-F238E27FC236}">
                <a16:creationId xmlns:a16="http://schemas.microsoft.com/office/drawing/2014/main" id="{256ECA24-13BE-D425-30FD-988B80EF52DF}"/>
              </a:ext>
            </a:extLst>
          </p:cNvPr>
          <p:cNvSpPr>
            <a:spLocks noGrp="1"/>
          </p:cNvSpPr>
          <p:nvPr>
            <p:ph type="body" sz="half" idx="2"/>
          </p:nvPr>
        </p:nvSpPr>
        <p:spPr>
          <a:xfrm>
            <a:off x="839788" y="2057400"/>
            <a:ext cx="3932237"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umsplatzhalter 4">
            <a:extLst>
              <a:ext uri="{FF2B5EF4-FFF2-40B4-BE49-F238E27FC236}">
                <a16:creationId xmlns:a16="http://schemas.microsoft.com/office/drawing/2014/main" id="{DA4D3CFC-0606-170B-791D-7005E3C9FA94}"/>
              </a:ext>
            </a:extLst>
          </p:cNvPr>
          <p:cNvSpPr>
            <a:spLocks noGrp="1"/>
          </p:cNvSpPr>
          <p:nvPr>
            <p:ph type="dt" sz="half" idx="10"/>
          </p:nvPr>
        </p:nvSpPr>
        <p:spPr>
          <a:xfrm>
            <a:off x="838200" y="6356352"/>
            <a:ext cx="2743200" cy="365125"/>
          </a:xfrm>
          <a:prstGeom prst="rect">
            <a:avLst/>
          </a:prstGeom>
        </p:spPr>
        <p:txBody>
          <a:bodyPr/>
          <a:lstStyle/>
          <a:p>
            <a:fld id="{148E3CBF-BD42-48A3-8A25-ED854EC8DE81}" type="datetimeFigureOut">
              <a:rPr lang="de-DE" smtClean="0"/>
              <a:t>29.01.25</a:t>
            </a:fld>
            <a:endParaRPr lang="de-DE"/>
          </a:p>
        </p:txBody>
      </p:sp>
      <p:sp>
        <p:nvSpPr>
          <p:cNvPr id="6" name="Fußzeilenplatzhalter 5">
            <a:extLst>
              <a:ext uri="{FF2B5EF4-FFF2-40B4-BE49-F238E27FC236}">
                <a16:creationId xmlns:a16="http://schemas.microsoft.com/office/drawing/2014/main" id="{30BC712E-CF18-2456-7AF5-BD052439AB60}"/>
              </a:ext>
            </a:extLst>
          </p:cNvPr>
          <p:cNvSpPr>
            <a:spLocks noGrp="1"/>
          </p:cNvSpPr>
          <p:nvPr>
            <p:ph type="ftr" sz="quarter" idx="11"/>
          </p:nvPr>
        </p:nvSpPr>
        <p:spPr>
          <a:xfrm>
            <a:off x="4038600" y="6356352"/>
            <a:ext cx="4114800" cy="365125"/>
          </a:xfrm>
          <a:prstGeom prst="rect">
            <a:avLst/>
          </a:prstGeom>
        </p:spPr>
        <p:txBody>
          <a:bodyPr/>
          <a:lstStyle/>
          <a:p>
            <a:endParaRPr lang="de-DE"/>
          </a:p>
        </p:txBody>
      </p:sp>
      <p:sp>
        <p:nvSpPr>
          <p:cNvPr id="7" name="Foliennummernplatzhalter 6">
            <a:extLst>
              <a:ext uri="{FF2B5EF4-FFF2-40B4-BE49-F238E27FC236}">
                <a16:creationId xmlns:a16="http://schemas.microsoft.com/office/drawing/2014/main" id="{1C3399A6-A68B-0EE8-CD66-EB7FA81C3D57}"/>
              </a:ext>
            </a:extLst>
          </p:cNvPr>
          <p:cNvSpPr>
            <a:spLocks noGrp="1"/>
          </p:cNvSpPr>
          <p:nvPr>
            <p:ph type="sldNum" sz="quarter" idx="12"/>
          </p:nvPr>
        </p:nvSpPr>
        <p:spPr>
          <a:xfrm>
            <a:off x="8610600" y="6356352"/>
            <a:ext cx="2743200" cy="365125"/>
          </a:xfrm>
          <a:prstGeom prst="rect">
            <a:avLst/>
          </a:prstGeom>
        </p:spPr>
        <p:txBody>
          <a:bodyPr/>
          <a:lstStyle/>
          <a:p>
            <a:fld id="{32442CFD-D0EE-45B3-B451-D2E02326D266}" type="slidenum">
              <a:rPr lang="de-DE" smtClean="0"/>
              <a:t>‹Nr.›</a:t>
            </a:fld>
            <a:endParaRPr lang="de-DE"/>
          </a:p>
        </p:txBody>
      </p:sp>
    </p:spTree>
    <p:extLst>
      <p:ext uri="{BB962C8B-B14F-4D97-AF65-F5344CB8AC3E}">
        <p14:creationId xmlns:p14="http://schemas.microsoft.com/office/powerpoint/2010/main" val="503571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2">
            <a:lumMod val="20000"/>
            <a:lumOff val="80000"/>
          </a:schemeClr>
        </a:solidFill>
        <a:effectLst/>
      </p:bgPr>
    </p:bg>
    <p:spTree>
      <p:nvGrpSpPr>
        <p:cNvPr id="1" name=""/>
        <p:cNvGrpSpPr/>
        <p:nvPr/>
      </p:nvGrpSpPr>
      <p:grpSpPr>
        <a:xfrm>
          <a:off x="0" y="0"/>
          <a:ext cx="0" cy="0"/>
          <a:chOff x="0" y="0"/>
          <a:chExt cx="0" cy="0"/>
        </a:xfrm>
      </p:grpSpPr>
      <p:pic>
        <p:nvPicPr>
          <p:cNvPr id="13" name="Grafik 12">
            <a:extLst>
              <a:ext uri="{FF2B5EF4-FFF2-40B4-BE49-F238E27FC236}">
                <a16:creationId xmlns:a16="http://schemas.microsoft.com/office/drawing/2014/main" id="{A27F0599-005B-74F2-74E2-2E5912E311F9}"/>
              </a:ext>
            </a:extLst>
          </p:cNvPr>
          <p:cNvPicPr>
            <a:picLocks noChangeAspect="1"/>
          </p:cNvPicPr>
          <p:nvPr userDrawn="1"/>
        </p:nvPicPr>
        <p:blipFill>
          <a:blip r:embed="rId13" cstate="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10530242" y="6208742"/>
            <a:ext cx="1650819" cy="660910"/>
          </a:xfrm>
          <a:prstGeom prst="rect">
            <a:avLst/>
          </a:prstGeom>
        </p:spPr>
      </p:pic>
      <p:pic>
        <p:nvPicPr>
          <p:cNvPr id="14" name="Grafik 13">
            <a:extLst>
              <a:ext uri="{FF2B5EF4-FFF2-40B4-BE49-F238E27FC236}">
                <a16:creationId xmlns:a16="http://schemas.microsoft.com/office/drawing/2014/main" id="{10125F8A-0D3C-6E7D-93D1-A0206953E6C5}"/>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43211" y="2"/>
            <a:ext cx="2091193" cy="2091193"/>
          </a:xfrm>
          <a:prstGeom prst="rect">
            <a:avLst/>
          </a:prstGeom>
        </p:spPr>
      </p:pic>
      <p:cxnSp>
        <p:nvCxnSpPr>
          <p:cNvPr id="15" name="Gerader Verbinder 14">
            <a:extLst>
              <a:ext uri="{FF2B5EF4-FFF2-40B4-BE49-F238E27FC236}">
                <a16:creationId xmlns:a16="http://schemas.microsoft.com/office/drawing/2014/main" id="{9C2F2EC7-F30E-E957-4F29-273A49FBF3BA}"/>
              </a:ext>
            </a:extLst>
          </p:cNvPr>
          <p:cNvCxnSpPr>
            <a:stCxn id="14" idx="2"/>
          </p:cNvCxnSpPr>
          <p:nvPr userDrawn="1"/>
        </p:nvCxnSpPr>
        <p:spPr>
          <a:xfrm flipH="1">
            <a:off x="1002385" y="2091193"/>
            <a:ext cx="1" cy="4094922"/>
          </a:xfrm>
          <a:prstGeom prst="line">
            <a:avLst/>
          </a:prstGeom>
          <a:ln w="38100">
            <a:solidFill>
              <a:srgbClr val="F66075"/>
            </a:solidFill>
          </a:ln>
        </p:spPr>
        <p:style>
          <a:lnRef idx="1">
            <a:schemeClr val="accent1"/>
          </a:lnRef>
          <a:fillRef idx="0">
            <a:schemeClr val="accent1"/>
          </a:fillRef>
          <a:effectRef idx="0">
            <a:schemeClr val="accent1"/>
          </a:effectRef>
          <a:fontRef idx="minor">
            <a:schemeClr val="tx1"/>
          </a:fontRef>
        </p:style>
      </p:cxnSp>
      <p:cxnSp>
        <p:nvCxnSpPr>
          <p:cNvPr id="16" name="Gerader Verbinder 15">
            <a:extLst>
              <a:ext uri="{FF2B5EF4-FFF2-40B4-BE49-F238E27FC236}">
                <a16:creationId xmlns:a16="http://schemas.microsoft.com/office/drawing/2014/main" id="{2C8A2620-9F85-D116-0149-8F2A3B5817DE}"/>
              </a:ext>
            </a:extLst>
          </p:cNvPr>
          <p:cNvCxnSpPr>
            <a:cxnSpLocks/>
          </p:cNvCxnSpPr>
          <p:nvPr userDrawn="1"/>
        </p:nvCxnSpPr>
        <p:spPr>
          <a:xfrm>
            <a:off x="2047981" y="1111585"/>
            <a:ext cx="9612976" cy="0"/>
          </a:xfrm>
          <a:prstGeom prst="line">
            <a:avLst/>
          </a:prstGeom>
          <a:ln w="38100">
            <a:solidFill>
              <a:srgbClr val="567C9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0141692"/>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6CFA38-DDAA-F345-8D29-D718917D0D39}"/>
              </a:ext>
            </a:extLst>
          </p:cNvPr>
          <p:cNvSpPr>
            <a:spLocks noGrp="1"/>
          </p:cNvSpPr>
          <p:nvPr>
            <p:ph type="title"/>
          </p:nvPr>
        </p:nvSpPr>
        <p:spPr/>
        <p:txBody>
          <a:bodyPr/>
          <a:lstStyle/>
          <a:p>
            <a:r>
              <a:rPr lang="de-DE" sz="4000" b="1" dirty="0"/>
              <a:t>Trost und Hoffnung vom Gottesknecht her</a:t>
            </a:r>
          </a:p>
        </p:txBody>
      </p:sp>
      <p:sp>
        <p:nvSpPr>
          <p:cNvPr id="3" name="Inhaltsplatzhalter 2">
            <a:extLst>
              <a:ext uri="{FF2B5EF4-FFF2-40B4-BE49-F238E27FC236}">
                <a16:creationId xmlns:a16="http://schemas.microsoft.com/office/drawing/2014/main" id="{BDAF7552-EABA-DC4E-AA77-6C141CB509BA}"/>
              </a:ext>
            </a:extLst>
          </p:cNvPr>
          <p:cNvSpPr>
            <a:spLocks noGrp="1"/>
          </p:cNvSpPr>
          <p:nvPr>
            <p:ph idx="1"/>
          </p:nvPr>
        </p:nvSpPr>
        <p:spPr>
          <a:xfrm>
            <a:off x="1480010" y="1628800"/>
            <a:ext cx="10180946" cy="4936968"/>
          </a:xfrm>
        </p:spPr>
        <p:txBody>
          <a:bodyPr/>
          <a:lstStyle/>
          <a:p>
            <a:pPr marL="0" indent="0">
              <a:buNone/>
            </a:pPr>
            <a:r>
              <a:rPr lang="de-DE" sz="3200" dirty="0">
                <a:latin typeface="Verdana" panose="020B0604030504040204" pitchFamily="34" charset="0"/>
                <a:ea typeface="Verdana" panose="020B0604030504040204" pitchFamily="34" charset="0"/>
                <a:cs typeface="Verdana" panose="020B0604030504040204" pitchFamily="34" charset="0"/>
              </a:rPr>
              <a:t>Wann und in welchen Situationen fragen wir nach Trost und Hoffnung?</a:t>
            </a:r>
          </a:p>
          <a:p>
            <a:pPr marL="0" indent="0">
              <a:buNone/>
            </a:pPr>
            <a:endParaRPr lang="de-DE" sz="2400"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de-DE" sz="3200" dirty="0">
                <a:latin typeface="Verdana" panose="020B0604030504040204" pitchFamily="34" charset="0"/>
                <a:ea typeface="Verdana" panose="020B0604030504040204" pitchFamily="34" charset="0"/>
                <a:cs typeface="Verdana" panose="020B0604030504040204" pitchFamily="34" charset="0"/>
              </a:rPr>
              <a:t>Was könnte wirklich Trost und Hoffnung in unterschiedlichen Situationen und Lebenslagen geben?</a:t>
            </a:r>
          </a:p>
          <a:p>
            <a:pPr marL="0" indent="0">
              <a:buNone/>
            </a:pPr>
            <a:endParaRPr lang="de-DE" sz="2400"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de-DE" sz="3200" dirty="0">
                <a:latin typeface="Verdana" panose="020B0604030504040204" pitchFamily="34" charset="0"/>
                <a:ea typeface="Verdana" panose="020B0604030504040204" pitchFamily="34" charset="0"/>
                <a:cs typeface="Verdana" panose="020B0604030504040204" pitchFamily="34" charset="0"/>
              </a:rPr>
              <a:t>Wie muss Trost und Hoffnung beschaffen und begründet sein, um uns wirklich zu erreichen und nicht nur zu vertrösten?</a:t>
            </a:r>
          </a:p>
          <a:p>
            <a:pPr marL="0" indent="0">
              <a:buNone/>
            </a:pPr>
            <a:endParaRPr lang="de-DE" dirty="0"/>
          </a:p>
        </p:txBody>
      </p:sp>
    </p:spTree>
    <p:extLst>
      <p:ext uri="{BB962C8B-B14F-4D97-AF65-F5344CB8AC3E}">
        <p14:creationId xmlns:p14="http://schemas.microsoft.com/office/powerpoint/2010/main" val="42737599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9440F6-7C92-6845-8E52-38E1D3AAB85E}"/>
              </a:ext>
            </a:extLst>
          </p:cNvPr>
          <p:cNvSpPr>
            <a:spLocks noGrp="1"/>
          </p:cNvSpPr>
          <p:nvPr>
            <p:ph type="title"/>
          </p:nvPr>
        </p:nvSpPr>
        <p:spPr/>
        <p:txBody>
          <a:bodyPr/>
          <a:lstStyle/>
          <a:p>
            <a:r>
              <a:rPr lang="de-DE" sz="4000" dirty="0"/>
              <a:t>Das dritte Lied vom Gottesknecht: Jes 50,4-9</a:t>
            </a:r>
          </a:p>
        </p:txBody>
      </p:sp>
      <p:sp>
        <p:nvSpPr>
          <p:cNvPr id="3" name="Inhaltsplatzhalter 2">
            <a:extLst>
              <a:ext uri="{FF2B5EF4-FFF2-40B4-BE49-F238E27FC236}">
                <a16:creationId xmlns:a16="http://schemas.microsoft.com/office/drawing/2014/main" id="{3F6D1A21-6B4A-2245-8884-3FE8ABB07FAB}"/>
              </a:ext>
            </a:extLst>
          </p:cNvPr>
          <p:cNvSpPr>
            <a:spLocks noGrp="1"/>
          </p:cNvSpPr>
          <p:nvPr>
            <p:ph idx="1"/>
          </p:nvPr>
        </p:nvSpPr>
        <p:spPr>
          <a:xfrm>
            <a:off x="1480010" y="1484784"/>
            <a:ext cx="10180946" cy="4896544"/>
          </a:xfrm>
        </p:spPr>
        <p:txBody>
          <a:bodyPr/>
          <a:lstStyle/>
          <a:p>
            <a:pPr marL="0" indent="0">
              <a:buNone/>
            </a:pPr>
            <a:r>
              <a:rPr lang="de-DE" sz="3200" baseline="30000" dirty="0">
                <a:effectLst/>
                <a:latin typeface="Verdana" panose="020B0604030504040204" pitchFamily="34" charset="0"/>
                <a:ea typeface="Verdana" panose="020B0604030504040204" pitchFamily="34" charset="0"/>
                <a:cs typeface="Verdana" panose="020B0604030504040204" pitchFamily="34" charset="0"/>
              </a:rPr>
              <a:t>7 </a:t>
            </a:r>
            <a:r>
              <a:rPr lang="de-DE" sz="3200" dirty="0">
                <a:effectLst/>
                <a:latin typeface="Verdana" panose="020B0604030504040204" pitchFamily="34" charset="0"/>
                <a:ea typeface="Verdana" panose="020B0604030504040204" pitchFamily="34" charset="0"/>
                <a:cs typeface="Verdana" panose="020B0604030504040204" pitchFamily="34" charset="0"/>
              </a:rPr>
              <a:t>Aber der Herr, HERR, hilft mir. Darum bin ich nicht zuschanden geworden, darum habe ich mein Gesicht ⟨hart⟩ wie Kieselstein gemacht. Ich habe erkannt, dass ich nicht beschämt werde. </a:t>
            </a:r>
            <a:r>
              <a:rPr lang="de-DE" sz="3200" baseline="30000" dirty="0">
                <a:effectLst/>
                <a:latin typeface="Verdana" panose="020B0604030504040204" pitchFamily="34" charset="0"/>
                <a:ea typeface="Verdana" panose="020B0604030504040204" pitchFamily="34" charset="0"/>
                <a:cs typeface="Verdana" panose="020B0604030504040204" pitchFamily="34" charset="0"/>
              </a:rPr>
              <a:t>8 </a:t>
            </a:r>
            <a:r>
              <a:rPr lang="de-DE" sz="3200" dirty="0">
                <a:effectLst/>
                <a:latin typeface="Verdana" panose="020B0604030504040204" pitchFamily="34" charset="0"/>
                <a:ea typeface="Verdana" panose="020B0604030504040204" pitchFamily="34" charset="0"/>
                <a:cs typeface="Verdana" panose="020B0604030504040204" pitchFamily="34" charset="0"/>
              </a:rPr>
              <a:t>Nahe ist, der mir Recht schafft: Wer will mit mir einen Rechtsstreit führen? Lasst uns zusammen hintreten! Wer ist mein Rechtsgegner? Er trete her zu mir! </a:t>
            </a:r>
            <a:r>
              <a:rPr lang="de-DE" sz="3200" baseline="30000" dirty="0">
                <a:effectLst/>
                <a:latin typeface="Verdana" panose="020B0604030504040204" pitchFamily="34" charset="0"/>
                <a:ea typeface="Verdana" panose="020B0604030504040204" pitchFamily="34" charset="0"/>
                <a:cs typeface="Verdana" panose="020B0604030504040204" pitchFamily="34" charset="0"/>
              </a:rPr>
              <a:t>9 </a:t>
            </a:r>
            <a:r>
              <a:rPr lang="de-DE" sz="3200" dirty="0">
                <a:effectLst/>
                <a:latin typeface="Verdana" panose="020B0604030504040204" pitchFamily="34" charset="0"/>
                <a:ea typeface="Verdana" panose="020B0604030504040204" pitchFamily="34" charset="0"/>
                <a:cs typeface="Verdana" panose="020B0604030504040204" pitchFamily="34" charset="0"/>
              </a:rPr>
              <a:t>Siehe, der Herr, HERR, hilft mir. Wer ist es, der mich schuldig erklären will? Siehe, allesamt werden sie zerfallen wie ein Kleid, die Motte wird sie fressen.</a:t>
            </a:r>
            <a:endParaRPr lang="de-DE" sz="32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8365110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9440F6-7C92-6845-8E52-38E1D3AAB85E}"/>
              </a:ext>
            </a:extLst>
          </p:cNvPr>
          <p:cNvSpPr>
            <a:spLocks noGrp="1"/>
          </p:cNvSpPr>
          <p:nvPr>
            <p:ph type="title"/>
          </p:nvPr>
        </p:nvSpPr>
        <p:spPr/>
        <p:txBody>
          <a:bodyPr/>
          <a:lstStyle/>
          <a:p>
            <a:r>
              <a:rPr lang="de-DE" sz="4000" b="1" dirty="0"/>
              <a:t>Das dritte Lied vom Gottesknecht: Jes 50,4-9</a:t>
            </a:r>
          </a:p>
        </p:txBody>
      </p:sp>
      <p:sp>
        <p:nvSpPr>
          <p:cNvPr id="3" name="Inhaltsplatzhalter 2">
            <a:extLst>
              <a:ext uri="{FF2B5EF4-FFF2-40B4-BE49-F238E27FC236}">
                <a16:creationId xmlns:a16="http://schemas.microsoft.com/office/drawing/2014/main" id="{3F6D1A21-6B4A-2245-8884-3FE8ABB07FAB}"/>
              </a:ext>
            </a:extLst>
          </p:cNvPr>
          <p:cNvSpPr>
            <a:spLocks noGrp="1"/>
          </p:cNvSpPr>
          <p:nvPr>
            <p:ph idx="1"/>
          </p:nvPr>
        </p:nvSpPr>
        <p:spPr>
          <a:xfrm>
            <a:off x="1631504" y="1412776"/>
            <a:ext cx="10225136" cy="5328592"/>
          </a:xfrm>
        </p:spPr>
        <p:txBody>
          <a:bodyPr/>
          <a:lstStyle/>
          <a:p>
            <a:pPr marL="0" indent="0">
              <a:spcAft>
                <a:spcPts val="1200"/>
              </a:spcAft>
              <a:buNone/>
            </a:pPr>
            <a:r>
              <a:rPr lang="de-DE" sz="3200" b="1" dirty="0">
                <a:latin typeface="Verdana" panose="020B0604030504040204" pitchFamily="34" charset="0"/>
                <a:ea typeface="Verdana" panose="020B0604030504040204" pitchFamily="34" charset="0"/>
                <a:cs typeface="Verdana" panose="020B0604030504040204" pitchFamily="34" charset="0"/>
              </a:rPr>
              <a:t>Prophetisches Vertrauensbekenntnis</a:t>
            </a:r>
          </a:p>
          <a:p>
            <a:pPr>
              <a:buFont typeface="Wingdings" pitchFamily="2" charset="2"/>
              <a:buChar char="§"/>
            </a:pPr>
            <a:r>
              <a:rPr lang="de-DE" sz="3000" dirty="0">
                <a:latin typeface="Verdana" panose="020B0604030504040204" pitchFamily="34" charset="0"/>
                <a:ea typeface="Verdana" panose="020B0604030504040204" pitchFamily="34" charset="0"/>
                <a:cs typeface="Verdana" panose="020B0604030504040204" pitchFamily="34" charset="0"/>
              </a:rPr>
              <a:t> Indienstnahme: er erhält seine Botschaft von Gott</a:t>
            </a:r>
          </a:p>
          <a:p>
            <a:pPr>
              <a:buFont typeface="Wingdings" pitchFamily="2" charset="2"/>
              <a:buChar char="§"/>
            </a:pPr>
            <a:r>
              <a:rPr lang="de-DE" sz="3000" dirty="0">
                <a:latin typeface="Verdana" panose="020B0604030504040204" pitchFamily="34" charset="0"/>
                <a:ea typeface="Verdana" panose="020B0604030504040204" pitchFamily="34" charset="0"/>
                <a:cs typeface="Verdana" panose="020B0604030504040204" pitchFamily="34" charset="0"/>
              </a:rPr>
              <a:t> enge Gemeinschaft mit Gott</a:t>
            </a:r>
          </a:p>
          <a:p>
            <a:pPr>
              <a:buFont typeface="Wingdings" pitchFamily="2" charset="2"/>
              <a:buChar char="§"/>
            </a:pPr>
            <a:r>
              <a:rPr lang="de-DE" sz="3000" dirty="0">
                <a:latin typeface="Verdana" panose="020B0604030504040204" pitchFamily="34" charset="0"/>
                <a:ea typeface="Verdana" panose="020B0604030504040204" pitchFamily="34" charset="0"/>
                <a:cs typeface="Verdana" panose="020B0604030504040204" pitchFamily="34" charset="0"/>
              </a:rPr>
              <a:t> Aufgabe: Ermutigung Erschöpfter</a:t>
            </a:r>
          </a:p>
          <a:p>
            <a:pPr>
              <a:buFont typeface="Wingdings" pitchFamily="2" charset="2"/>
              <a:buChar char="§"/>
            </a:pPr>
            <a:r>
              <a:rPr lang="de-DE" sz="3000" dirty="0">
                <a:latin typeface="Verdana" panose="020B0604030504040204" pitchFamily="34" charset="0"/>
                <a:ea typeface="Verdana" panose="020B0604030504040204" pitchFamily="34" charset="0"/>
                <a:cs typeface="Verdana" panose="020B0604030504040204" pitchFamily="34" charset="0"/>
              </a:rPr>
              <a:t> er erfährt Widerstand und muss leiden</a:t>
            </a:r>
          </a:p>
          <a:p>
            <a:pPr>
              <a:buFont typeface="Wingdings" pitchFamily="2" charset="2"/>
              <a:buChar char="§"/>
            </a:pPr>
            <a:r>
              <a:rPr lang="de-DE" sz="3000" dirty="0">
                <a:latin typeface="Verdana" panose="020B0604030504040204" pitchFamily="34" charset="0"/>
                <a:ea typeface="Verdana" panose="020B0604030504040204" pitchFamily="34" charset="0"/>
                <a:cs typeface="Verdana" panose="020B0604030504040204" pitchFamily="34" charset="0"/>
              </a:rPr>
              <a:t> er erfüllt trotzdem seinen Auftrag</a:t>
            </a:r>
          </a:p>
          <a:p>
            <a:pPr>
              <a:buFont typeface="Wingdings" pitchFamily="2" charset="2"/>
              <a:buChar char="§"/>
            </a:pPr>
            <a:r>
              <a:rPr lang="de-DE" sz="3000" dirty="0">
                <a:latin typeface="Verdana" panose="020B0604030504040204" pitchFamily="34" charset="0"/>
                <a:ea typeface="Verdana" panose="020B0604030504040204" pitchFamily="34" charset="0"/>
                <a:cs typeface="Verdana" panose="020B0604030504040204" pitchFamily="34" charset="0"/>
              </a:rPr>
              <a:t> er erfährt Gottes Hilfe / Beistand</a:t>
            </a:r>
          </a:p>
          <a:p>
            <a:pPr>
              <a:buFont typeface="Wingdings" pitchFamily="2" charset="2"/>
              <a:buChar char="§"/>
            </a:pPr>
            <a:r>
              <a:rPr lang="de-DE" sz="3000" dirty="0">
                <a:latin typeface="Verdana" panose="020B0604030504040204" pitchFamily="34" charset="0"/>
                <a:ea typeface="Verdana" panose="020B0604030504040204" pitchFamily="34" charset="0"/>
                <a:cs typeface="Verdana" panose="020B0604030504040204" pitchFamily="34" charset="0"/>
              </a:rPr>
              <a:t> er überwindet den Widerstand durch Hoffnung</a:t>
            </a:r>
          </a:p>
          <a:p>
            <a:pPr>
              <a:buFont typeface="Wingdings" pitchFamily="2" charset="2"/>
              <a:buChar char="§"/>
            </a:pPr>
            <a:r>
              <a:rPr lang="de-DE" sz="3000" dirty="0">
                <a:latin typeface="Verdana" panose="020B0604030504040204" pitchFamily="34" charset="0"/>
                <a:ea typeface="Verdana" panose="020B0604030504040204" pitchFamily="34" charset="0"/>
                <a:cs typeface="Verdana" panose="020B0604030504040204" pitchFamily="34" charset="0"/>
              </a:rPr>
              <a:t> zu Unrecht angeklagt</a:t>
            </a:r>
          </a:p>
          <a:p>
            <a:pPr>
              <a:buFont typeface="Wingdings" pitchFamily="2" charset="2"/>
              <a:buChar char="§"/>
            </a:pPr>
            <a:r>
              <a:rPr lang="de-DE" sz="3000" dirty="0">
                <a:latin typeface="Verdana" panose="020B0604030504040204" pitchFamily="34" charset="0"/>
                <a:ea typeface="Verdana" panose="020B0604030504040204" pitchFamily="34" charset="0"/>
                <a:cs typeface="Verdana" panose="020B0604030504040204" pitchFamily="34" charset="0"/>
              </a:rPr>
              <a:t> Gott wird ihm Recht schaffen</a:t>
            </a:r>
          </a:p>
        </p:txBody>
      </p:sp>
    </p:spTree>
    <p:extLst>
      <p:ext uri="{BB962C8B-B14F-4D97-AF65-F5344CB8AC3E}">
        <p14:creationId xmlns:p14="http://schemas.microsoft.com/office/powerpoint/2010/main" val="2274439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BD247BB-7D21-1C4A-843D-C4F9C5EAE5D0}"/>
              </a:ext>
            </a:extLst>
          </p:cNvPr>
          <p:cNvSpPr>
            <a:spLocks noGrp="1"/>
          </p:cNvSpPr>
          <p:nvPr>
            <p:ph type="title"/>
          </p:nvPr>
        </p:nvSpPr>
        <p:spPr>
          <a:xfrm>
            <a:off x="2047980" y="292232"/>
            <a:ext cx="9612976" cy="693530"/>
          </a:xfrm>
        </p:spPr>
        <p:txBody>
          <a:bodyPr/>
          <a:lstStyle/>
          <a:p>
            <a:r>
              <a:rPr lang="de-DE" sz="3600" b="1" dirty="0"/>
              <a:t>Das vierte Lied vom Gottesknecht: Jes 52,13-53,12</a:t>
            </a:r>
          </a:p>
        </p:txBody>
      </p:sp>
      <p:sp>
        <p:nvSpPr>
          <p:cNvPr id="3" name="Inhaltsplatzhalter 2">
            <a:extLst>
              <a:ext uri="{FF2B5EF4-FFF2-40B4-BE49-F238E27FC236}">
                <a16:creationId xmlns:a16="http://schemas.microsoft.com/office/drawing/2014/main" id="{99D67F55-5539-484C-9D83-48803BF991EA}"/>
              </a:ext>
            </a:extLst>
          </p:cNvPr>
          <p:cNvSpPr>
            <a:spLocks noGrp="1"/>
          </p:cNvSpPr>
          <p:nvPr>
            <p:ph idx="1"/>
          </p:nvPr>
        </p:nvSpPr>
        <p:spPr>
          <a:xfrm>
            <a:off x="1480010" y="1556792"/>
            <a:ext cx="10180946" cy="4824536"/>
          </a:xfrm>
        </p:spPr>
        <p:txBody>
          <a:bodyPr/>
          <a:lstStyle/>
          <a:p>
            <a:pPr marL="0" indent="0">
              <a:buNone/>
            </a:pPr>
            <a:r>
              <a:rPr lang="de-DE" sz="3200" baseline="30000" dirty="0">
                <a:effectLst/>
                <a:latin typeface="Verdana" panose="020B0604030504040204" pitchFamily="34" charset="0"/>
                <a:ea typeface="Verdana" panose="020B0604030504040204" pitchFamily="34" charset="0"/>
                <a:cs typeface="Verdana" panose="020B0604030504040204" pitchFamily="34" charset="0"/>
              </a:rPr>
              <a:t>13 </a:t>
            </a:r>
            <a:r>
              <a:rPr lang="de-DE" sz="3200" dirty="0">
                <a:effectLst/>
                <a:latin typeface="Verdana" panose="020B0604030504040204" pitchFamily="34" charset="0"/>
                <a:ea typeface="Verdana" panose="020B0604030504040204" pitchFamily="34" charset="0"/>
                <a:cs typeface="Verdana" panose="020B0604030504040204" pitchFamily="34" charset="0"/>
              </a:rPr>
              <a:t>Siehe, mein Knecht wird einsichtig handeln. Er wird erhoben und erhöht werden und sehr hoch sein. </a:t>
            </a:r>
            <a:r>
              <a:rPr lang="de-DE" sz="3200" baseline="30000" dirty="0">
                <a:effectLst/>
                <a:latin typeface="Verdana" panose="020B0604030504040204" pitchFamily="34" charset="0"/>
                <a:ea typeface="Verdana" panose="020B0604030504040204" pitchFamily="34" charset="0"/>
                <a:cs typeface="Verdana" panose="020B0604030504040204" pitchFamily="34" charset="0"/>
              </a:rPr>
              <a:t>14 </a:t>
            </a:r>
            <a:r>
              <a:rPr lang="de-DE" sz="3200" dirty="0">
                <a:effectLst/>
                <a:latin typeface="Verdana" panose="020B0604030504040204" pitchFamily="34" charset="0"/>
                <a:ea typeface="Verdana" panose="020B0604030504040204" pitchFamily="34" charset="0"/>
                <a:cs typeface="Verdana" panose="020B0604030504040204" pitchFamily="34" charset="0"/>
              </a:rPr>
              <a:t>Wie sich viele über dich entsetzt haben – so entstellt war sein Aussehen, mehr als das irgendeines Mannes, und seine Gestalt mehr als die der Menschenkinder –, </a:t>
            </a:r>
            <a:r>
              <a:rPr lang="de-DE" sz="3200" baseline="30000" dirty="0">
                <a:effectLst/>
                <a:latin typeface="Verdana" panose="020B0604030504040204" pitchFamily="34" charset="0"/>
                <a:ea typeface="Verdana" panose="020B0604030504040204" pitchFamily="34" charset="0"/>
                <a:cs typeface="Verdana" panose="020B0604030504040204" pitchFamily="34" charset="0"/>
              </a:rPr>
              <a:t>15 </a:t>
            </a:r>
            <a:r>
              <a:rPr lang="de-DE" sz="3200" dirty="0">
                <a:effectLst/>
                <a:latin typeface="Verdana" panose="020B0604030504040204" pitchFamily="34" charset="0"/>
                <a:ea typeface="Verdana" panose="020B0604030504040204" pitchFamily="34" charset="0"/>
                <a:cs typeface="Verdana" panose="020B0604030504040204" pitchFamily="34" charset="0"/>
              </a:rPr>
              <a:t>ebenso wird er viele Nationen besprengen; über ihn werden Könige ihren Mund schließen. Denn sie sehen, was ihnen nicht erzählt worden ist, und was sie nicht gehört haben, nehmen sie wahr.</a:t>
            </a:r>
            <a:endParaRPr lang="de-DE" sz="3200" dirty="0">
              <a:latin typeface="Verdana" panose="020B0604030504040204" pitchFamily="34" charset="0"/>
              <a:ea typeface="Verdana" panose="020B0604030504040204" pitchFamily="34" charset="0"/>
              <a:cs typeface="Verdana" panose="020B0604030504040204" pitchFamily="34" charset="0"/>
            </a:endParaRPr>
          </a:p>
        </p:txBody>
      </p:sp>
      <p:sp>
        <p:nvSpPr>
          <p:cNvPr id="4" name="Inhaltsplatzhalter 2">
            <a:extLst>
              <a:ext uri="{FF2B5EF4-FFF2-40B4-BE49-F238E27FC236}">
                <a16:creationId xmlns:a16="http://schemas.microsoft.com/office/drawing/2014/main" id="{B92E274E-A349-A140-A2FF-3ECDCD8956B2}"/>
              </a:ext>
            </a:extLst>
          </p:cNvPr>
          <p:cNvSpPr txBox="1">
            <a:spLocks/>
          </p:cNvSpPr>
          <p:nvPr/>
        </p:nvSpPr>
        <p:spPr>
          <a:xfrm>
            <a:off x="1632410" y="1709192"/>
            <a:ext cx="10180946" cy="4824536"/>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fontAlgn="auto">
              <a:spcAft>
                <a:spcPts val="0"/>
              </a:spcAft>
            </a:pPr>
            <a:endParaRPr lang="de-DE" dirty="0"/>
          </a:p>
        </p:txBody>
      </p:sp>
    </p:spTree>
    <p:extLst>
      <p:ext uri="{BB962C8B-B14F-4D97-AF65-F5344CB8AC3E}">
        <p14:creationId xmlns:p14="http://schemas.microsoft.com/office/powerpoint/2010/main" val="31645674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D43A83-1684-C340-8B47-633B21413151}"/>
              </a:ext>
            </a:extLst>
          </p:cNvPr>
          <p:cNvSpPr>
            <a:spLocks noGrp="1"/>
          </p:cNvSpPr>
          <p:nvPr>
            <p:ph type="title"/>
          </p:nvPr>
        </p:nvSpPr>
        <p:spPr/>
        <p:txBody>
          <a:bodyPr/>
          <a:lstStyle/>
          <a:p>
            <a:r>
              <a:rPr lang="de-DE" sz="3600" b="1" dirty="0"/>
              <a:t>Das vierte Lied vom Gottesknecht: Jes 52,13-53,12</a:t>
            </a:r>
          </a:p>
        </p:txBody>
      </p:sp>
      <p:sp>
        <p:nvSpPr>
          <p:cNvPr id="3" name="Inhaltsplatzhalter 2">
            <a:extLst>
              <a:ext uri="{FF2B5EF4-FFF2-40B4-BE49-F238E27FC236}">
                <a16:creationId xmlns:a16="http://schemas.microsoft.com/office/drawing/2014/main" id="{D4FD893B-1707-0E43-9D9E-6C5B098EF6F8}"/>
              </a:ext>
            </a:extLst>
          </p:cNvPr>
          <p:cNvSpPr>
            <a:spLocks noGrp="1"/>
          </p:cNvSpPr>
          <p:nvPr>
            <p:ph idx="1"/>
          </p:nvPr>
        </p:nvSpPr>
        <p:spPr>
          <a:xfrm>
            <a:off x="1480010" y="1484784"/>
            <a:ext cx="10180946" cy="4692179"/>
          </a:xfrm>
        </p:spPr>
        <p:txBody>
          <a:bodyPr/>
          <a:lstStyle/>
          <a:p>
            <a:pPr marL="0" indent="0">
              <a:buNone/>
            </a:pPr>
            <a:r>
              <a:rPr lang="de-DE" sz="3200" dirty="0">
                <a:effectLst/>
                <a:latin typeface="Verdana" panose="020B0604030504040204" pitchFamily="34" charset="0"/>
                <a:ea typeface="Verdana" panose="020B0604030504040204" pitchFamily="34" charset="0"/>
                <a:cs typeface="Verdana" panose="020B0604030504040204" pitchFamily="34" charset="0"/>
              </a:rPr>
              <a:t>[53] </a:t>
            </a:r>
            <a:r>
              <a:rPr lang="de-DE" sz="3200" baseline="30000" dirty="0">
                <a:effectLst/>
                <a:latin typeface="Verdana" panose="020B0604030504040204" pitchFamily="34" charset="0"/>
                <a:ea typeface="Verdana" panose="020B0604030504040204" pitchFamily="34" charset="0"/>
                <a:cs typeface="Verdana" panose="020B0604030504040204" pitchFamily="34" charset="0"/>
              </a:rPr>
              <a:t>1 </a:t>
            </a:r>
            <a:r>
              <a:rPr lang="de-DE" sz="3200" dirty="0">
                <a:effectLst/>
                <a:latin typeface="Verdana" panose="020B0604030504040204" pitchFamily="34" charset="0"/>
                <a:ea typeface="Verdana" panose="020B0604030504040204" pitchFamily="34" charset="0"/>
                <a:cs typeface="Verdana" panose="020B0604030504040204" pitchFamily="34" charset="0"/>
              </a:rPr>
              <a:t>Wer hat unserer Verkündigung geglaubt? An wem ist der Arm des HERRN offenbar geworden? – </a:t>
            </a:r>
            <a:r>
              <a:rPr lang="de-DE" sz="3200" baseline="30000" dirty="0">
                <a:effectLst/>
                <a:latin typeface="Verdana" panose="020B0604030504040204" pitchFamily="34" charset="0"/>
                <a:ea typeface="Verdana" panose="020B0604030504040204" pitchFamily="34" charset="0"/>
                <a:cs typeface="Verdana" panose="020B0604030504040204" pitchFamily="34" charset="0"/>
              </a:rPr>
              <a:t>2 </a:t>
            </a:r>
            <a:r>
              <a:rPr lang="de-DE" sz="3200" dirty="0">
                <a:effectLst/>
                <a:latin typeface="Verdana" panose="020B0604030504040204" pitchFamily="34" charset="0"/>
                <a:ea typeface="Verdana" panose="020B0604030504040204" pitchFamily="34" charset="0"/>
                <a:cs typeface="Verdana" panose="020B0604030504040204" pitchFamily="34" charset="0"/>
              </a:rPr>
              <a:t>Er ist wie ein Trieb vor ihm aufgeschossen und wie ein Wurzelspross aus dürrem Erdreich. Er hatte keine Gestalt und keine Pracht. Und als wir ihn sahen, da hatte er kein Aussehen, dass wir Gefallen an ihm gefunden hätten. </a:t>
            </a:r>
            <a:r>
              <a:rPr lang="de-DE" sz="3200" baseline="30000" dirty="0">
                <a:effectLst/>
                <a:latin typeface="Verdana" panose="020B0604030504040204" pitchFamily="34" charset="0"/>
                <a:ea typeface="Verdana" panose="020B0604030504040204" pitchFamily="34" charset="0"/>
                <a:cs typeface="Verdana" panose="020B0604030504040204" pitchFamily="34" charset="0"/>
              </a:rPr>
              <a:t>3 </a:t>
            </a:r>
            <a:r>
              <a:rPr lang="de-DE" sz="3200" dirty="0">
                <a:effectLst/>
                <a:latin typeface="Verdana" panose="020B0604030504040204" pitchFamily="34" charset="0"/>
                <a:ea typeface="Verdana" panose="020B0604030504040204" pitchFamily="34" charset="0"/>
                <a:cs typeface="Verdana" panose="020B0604030504040204" pitchFamily="34" charset="0"/>
              </a:rPr>
              <a:t>Er war verachtet und von den Menschen verlassen, ein Mann der Schmerzen und mit Leiden vertraut, wie einer, vor dem man das Gesicht verbirgt. Er war verachtet, und wir haben ihn nicht geachtet.</a:t>
            </a:r>
            <a:endParaRPr lang="de-DE" sz="32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781217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CDE14A-36E8-6F4A-8AF9-5808DB542344}"/>
              </a:ext>
            </a:extLst>
          </p:cNvPr>
          <p:cNvSpPr>
            <a:spLocks noGrp="1"/>
          </p:cNvSpPr>
          <p:nvPr>
            <p:ph type="title"/>
          </p:nvPr>
        </p:nvSpPr>
        <p:spPr/>
        <p:txBody>
          <a:bodyPr/>
          <a:lstStyle/>
          <a:p>
            <a:r>
              <a:rPr lang="de-DE" sz="3600" b="1" dirty="0"/>
              <a:t>Das vierte Lied vom Gottesknecht: Jes 52,13-53,12</a:t>
            </a:r>
          </a:p>
        </p:txBody>
      </p:sp>
      <p:sp>
        <p:nvSpPr>
          <p:cNvPr id="3" name="Inhaltsplatzhalter 2">
            <a:extLst>
              <a:ext uri="{FF2B5EF4-FFF2-40B4-BE49-F238E27FC236}">
                <a16:creationId xmlns:a16="http://schemas.microsoft.com/office/drawing/2014/main" id="{1CFEC3A2-8D74-0141-8B3F-C7196E99DC3D}"/>
              </a:ext>
            </a:extLst>
          </p:cNvPr>
          <p:cNvSpPr>
            <a:spLocks noGrp="1"/>
          </p:cNvSpPr>
          <p:nvPr>
            <p:ph idx="1"/>
          </p:nvPr>
        </p:nvSpPr>
        <p:spPr>
          <a:xfrm>
            <a:off x="1480010" y="1412776"/>
            <a:ext cx="10180946" cy="5040560"/>
          </a:xfrm>
        </p:spPr>
        <p:txBody>
          <a:bodyPr/>
          <a:lstStyle/>
          <a:p>
            <a:pPr marL="0" indent="0">
              <a:buNone/>
            </a:pPr>
            <a:r>
              <a:rPr lang="de-DE" sz="3200" baseline="30000" dirty="0">
                <a:effectLst/>
                <a:latin typeface="Verdana" panose="020B0604030504040204" pitchFamily="34" charset="0"/>
                <a:ea typeface="Verdana" panose="020B0604030504040204" pitchFamily="34" charset="0"/>
                <a:cs typeface="Verdana" panose="020B0604030504040204" pitchFamily="34" charset="0"/>
              </a:rPr>
              <a:t>4 </a:t>
            </a:r>
            <a:r>
              <a:rPr lang="de-DE" sz="3200" dirty="0">
                <a:effectLst/>
                <a:latin typeface="Verdana" panose="020B0604030504040204" pitchFamily="34" charset="0"/>
                <a:ea typeface="Verdana" panose="020B0604030504040204" pitchFamily="34" charset="0"/>
                <a:cs typeface="Verdana" panose="020B0604030504040204" pitchFamily="34" charset="0"/>
              </a:rPr>
              <a:t>Jedoch unsere Leiden – </a:t>
            </a:r>
            <a:r>
              <a:rPr lang="de-DE" sz="3200" dirty="0">
                <a:latin typeface="Verdana" panose="020B0604030504040204" pitchFamily="34" charset="0"/>
                <a:ea typeface="Verdana" panose="020B0604030504040204" pitchFamily="34" charset="0"/>
                <a:cs typeface="Verdana" panose="020B0604030504040204" pitchFamily="34" charset="0"/>
              </a:rPr>
              <a:t>er</a:t>
            </a:r>
            <a:r>
              <a:rPr lang="de-DE" sz="3200" dirty="0">
                <a:effectLst/>
                <a:latin typeface="Verdana" panose="020B0604030504040204" pitchFamily="34" charset="0"/>
                <a:ea typeface="Verdana" panose="020B0604030504040204" pitchFamily="34" charset="0"/>
                <a:cs typeface="Verdana" panose="020B0604030504040204" pitchFamily="34" charset="0"/>
              </a:rPr>
              <a:t> hat ⟨sie⟩ getragen, und unsere Schmerzen – er hat sie auf sich geladen. Wir aber, wir hielten ihn für bestraft, von Gott geschlagen und niedergebeugt. </a:t>
            </a:r>
            <a:r>
              <a:rPr lang="de-DE" sz="3200" baseline="30000" dirty="0">
                <a:effectLst/>
                <a:latin typeface="Verdana" panose="020B0604030504040204" pitchFamily="34" charset="0"/>
                <a:ea typeface="Verdana" panose="020B0604030504040204" pitchFamily="34" charset="0"/>
                <a:cs typeface="Verdana" panose="020B0604030504040204" pitchFamily="34" charset="0"/>
              </a:rPr>
              <a:t>5 </a:t>
            </a:r>
            <a:r>
              <a:rPr lang="de-DE" sz="3200" dirty="0">
                <a:effectLst/>
                <a:latin typeface="Verdana" panose="020B0604030504040204" pitchFamily="34" charset="0"/>
                <a:ea typeface="Verdana" panose="020B0604030504040204" pitchFamily="34" charset="0"/>
                <a:cs typeface="Verdana" panose="020B0604030504040204" pitchFamily="34" charset="0"/>
              </a:rPr>
              <a:t>Doch er war durchbohrt um unserer Vergehen willen, zerschlagen um unserer Sünden willen. Die Strafe lag auf ihm zu unserm Frieden, und durch seine Striemen ist uns Heilung geworden. </a:t>
            </a:r>
            <a:r>
              <a:rPr lang="de-DE" sz="3200" baseline="30000" dirty="0">
                <a:effectLst/>
                <a:latin typeface="Verdana" panose="020B0604030504040204" pitchFamily="34" charset="0"/>
                <a:ea typeface="Verdana" panose="020B0604030504040204" pitchFamily="34" charset="0"/>
                <a:cs typeface="Verdana" panose="020B0604030504040204" pitchFamily="34" charset="0"/>
              </a:rPr>
              <a:t>6 </a:t>
            </a:r>
            <a:r>
              <a:rPr lang="de-DE" sz="3200" dirty="0">
                <a:effectLst/>
                <a:latin typeface="Verdana" panose="020B0604030504040204" pitchFamily="34" charset="0"/>
                <a:ea typeface="Verdana" panose="020B0604030504040204" pitchFamily="34" charset="0"/>
                <a:cs typeface="Verdana" panose="020B0604030504040204" pitchFamily="34" charset="0"/>
              </a:rPr>
              <a:t>Wir alle irrten umher wie Schafe, wir wandten uns jeder auf seinen ⟨eigenen⟩ Weg; aber der HERR ließ ihn treffen unser aller Schuld. – </a:t>
            </a:r>
            <a:endParaRPr lang="de-DE" sz="32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1306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3E222BE-4DF1-3140-A633-C10B0694B251}"/>
              </a:ext>
            </a:extLst>
          </p:cNvPr>
          <p:cNvSpPr>
            <a:spLocks noGrp="1"/>
          </p:cNvSpPr>
          <p:nvPr>
            <p:ph type="title"/>
          </p:nvPr>
        </p:nvSpPr>
        <p:spPr/>
        <p:txBody>
          <a:bodyPr/>
          <a:lstStyle/>
          <a:p>
            <a:r>
              <a:rPr lang="de-DE" sz="3600" b="1" dirty="0"/>
              <a:t>Das vierte Lied vom Gottesknecht: Jes 52,13-53,12</a:t>
            </a:r>
          </a:p>
        </p:txBody>
      </p:sp>
      <p:sp>
        <p:nvSpPr>
          <p:cNvPr id="3" name="Inhaltsplatzhalter 2">
            <a:extLst>
              <a:ext uri="{FF2B5EF4-FFF2-40B4-BE49-F238E27FC236}">
                <a16:creationId xmlns:a16="http://schemas.microsoft.com/office/drawing/2014/main" id="{3CD5AFC0-72E6-DA44-AE98-6EB758E91B86}"/>
              </a:ext>
            </a:extLst>
          </p:cNvPr>
          <p:cNvSpPr>
            <a:spLocks noGrp="1"/>
          </p:cNvSpPr>
          <p:nvPr>
            <p:ph idx="1"/>
          </p:nvPr>
        </p:nvSpPr>
        <p:spPr>
          <a:xfrm>
            <a:off x="1480010" y="1412776"/>
            <a:ext cx="10180946" cy="5152992"/>
          </a:xfrm>
        </p:spPr>
        <p:txBody>
          <a:bodyPr/>
          <a:lstStyle/>
          <a:p>
            <a:pPr marL="0" indent="0">
              <a:buNone/>
            </a:pPr>
            <a:r>
              <a:rPr lang="de-DE" sz="2800" baseline="30000" dirty="0">
                <a:effectLst/>
                <a:latin typeface="Verdana" panose="020B0604030504040204" pitchFamily="34" charset="0"/>
                <a:ea typeface="Verdana" panose="020B0604030504040204" pitchFamily="34" charset="0"/>
                <a:cs typeface="Verdana" panose="020B0604030504040204" pitchFamily="34" charset="0"/>
              </a:rPr>
              <a:t>7 </a:t>
            </a:r>
            <a:r>
              <a:rPr lang="de-DE" sz="2800" dirty="0">
                <a:effectLst/>
                <a:latin typeface="Verdana" panose="020B0604030504040204" pitchFamily="34" charset="0"/>
                <a:ea typeface="Verdana" panose="020B0604030504040204" pitchFamily="34" charset="0"/>
                <a:cs typeface="Verdana" panose="020B0604030504040204" pitchFamily="34" charset="0"/>
              </a:rPr>
              <a:t>Er wurde misshandelt, aber </a:t>
            </a:r>
            <a:r>
              <a:rPr lang="de-DE" sz="2800" dirty="0">
                <a:latin typeface="Verdana" panose="020B0604030504040204" pitchFamily="34" charset="0"/>
                <a:ea typeface="Verdana" panose="020B0604030504040204" pitchFamily="34" charset="0"/>
                <a:cs typeface="Verdana" panose="020B0604030504040204" pitchFamily="34" charset="0"/>
              </a:rPr>
              <a:t>er</a:t>
            </a:r>
            <a:r>
              <a:rPr lang="de-DE" sz="2800" dirty="0">
                <a:effectLst/>
                <a:latin typeface="Verdana" panose="020B0604030504040204" pitchFamily="34" charset="0"/>
                <a:ea typeface="Verdana" panose="020B0604030504040204" pitchFamily="34" charset="0"/>
                <a:cs typeface="Verdana" panose="020B0604030504040204" pitchFamily="34" charset="0"/>
              </a:rPr>
              <a:t> beugte sich und machte seinen Mund nicht auf wie das Lamm, das zur Schlachtung geführt wird und wie ein Schaf, das stumm ist vor seinen </a:t>
            </a:r>
            <a:r>
              <a:rPr lang="de-DE" sz="2800" dirty="0" err="1">
                <a:effectLst/>
                <a:latin typeface="Verdana" panose="020B0604030504040204" pitchFamily="34" charset="0"/>
                <a:ea typeface="Verdana" panose="020B0604030504040204" pitchFamily="34" charset="0"/>
                <a:cs typeface="Verdana" panose="020B0604030504040204" pitchFamily="34" charset="0"/>
              </a:rPr>
              <a:t>Scherern</a:t>
            </a:r>
            <a:r>
              <a:rPr lang="de-DE" sz="2800" dirty="0">
                <a:effectLst/>
                <a:latin typeface="Verdana" panose="020B0604030504040204" pitchFamily="34" charset="0"/>
                <a:ea typeface="Verdana" panose="020B0604030504040204" pitchFamily="34" charset="0"/>
                <a:cs typeface="Verdana" panose="020B0604030504040204" pitchFamily="34" charset="0"/>
              </a:rPr>
              <a:t>; und er machte seinen Mund nicht auf. – </a:t>
            </a:r>
            <a:r>
              <a:rPr lang="de-DE" sz="2800" baseline="30000" dirty="0">
                <a:effectLst/>
                <a:latin typeface="Verdana" panose="020B0604030504040204" pitchFamily="34" charset="0"/>
                <a:ea typeface="Verdana" panose="020B0604030504040204" pitchFamily="34" charset="0"/>
                <a:cs typeface="Verdana" panose="020B0604030504040204" pitchFamily="34" charset="0"/>
              </a:rPr>
              <a:t>8 </a:t>
            </a:r>
            <a:r>
              <a:rPr lang="de-DE" sz="2800" dirty="0">
                <a:effectLst/>
                <a:latin typeface="Verdana" panose="020B0604030504040204" pitchFamily="34" charset="0"/>
                <a:ea typeface="Verdana" panose="020B0604030504040204" pitchFamily="34" charset="0"/>
                <a:cs typeface="Verdana" panose="020B0604030504040204" pitchFamily="34" charset="0"/>
              </a:rPr>
              <a:t>Aus Bedrängnis und Gericht wurde er hinweggenommen.  Und wer wird über seine Generation nachsinnen? Denn er wurde abgeschnitten vom Lande der Lebendigen. Wegen des Vergehens seines Volkes ⟨hat⟩ ihn Strafe ⟨getroffen⟩. </a:t>
            </a:r>
            <a:r>
              <a:rPr lang="de-DE" sz="2800" baseline="30000" dirty="0">
                <a:effectLst/>
                <a:latin typeface="Verdana" panose="020B0604030504040204" pitchFamily="34" charset="0"/>
                <a:ea typeface="Verdana" panose="020B0604030504040204" pitchFamily="34" charset="0"/>
                <a:cs typeface="Verdana" panose="020B0604030504040204" pitchFamily="34" charset="0"/>
              </a:rPr>
              <a:t>9 </a:t>
            </a:r>
            <a:r>
              <a:rPr lang="de-DE" sz="2800" dirty="0">
                <a:effectLst/>
                <a:latin typeface="Verdana" panose="020B0604030504040204" pitchFamily="34" charset="0"/>
                <a:ea typeface="Verdana" panose="020B0604030504040204" pitchFamily="34" charset="0"/>
                <a:cs typeface="Verdana" panose="020B0604030504040204" pitchFamily="34" charset="0"/>
              </a:rPr>
              <a:t>Und man gab ihm bei Gottlosen sein Grab, aber bei einem Reichen ⟨ist er gewesen⟩ in seinem Tod, weil er kein Unrecht begangen hat und kein Trug in seinem Mund gewesen ist. </a:t>
            </a:r>
            <a:endParaRPr lang="de-DE" sz="28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740145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6D2E54-AF4B-0648-8950-A07DC9DA08FA}"/>
              </a:ext>
            </a:extLst>
          </p:cNvPr>
          <p:cNvSpPr>
            <a:spLocks noGrp="1"/>
          </p:cNvSpPr>
          <p:nvPr>
            <p:ph type="title"/>
          </p:nvPr>
        </p:nvSpPr>
        <p:spPr/>
        <p:txBody>
          <a:bodyPr/>
          <a:lstStyle/>
          <a:p>
            <a:r>
              <a:rPr lang="de-DE" sz="3600" b="1" dirty="0"/>
              <a:t>Das vierte Lied vom Gottesknecht: Jes 52,13-53,12</a:t>
            </a:r>
          </a:p>
        </p:txBody>
      </p:sp>
      <p:sp>
        <p:nvSpPr>
          <p:cNvPr id="3" name="Inhaltsplatzhalter 2">
            <a:extLst>
              <a:ext uri="{FF2B5EF4-FFF2-40B4-BE49-F238E27FC236}">
                <a16:creationId xmlns:a16="http://schemas.microsoft.com/office/drawing/2014/main" id="{2616BA28-79DB-EA40-B0B2-DFEF2E38FD8A}"/>
              </a:ext>
            </a:extLst>
          </p:cNvPr>
          <p:cNvSpPr>
            <a:spLocks noGrp="1"/>
          </p:cNvSpPr>
          <p:nvPr>
            <p:ph idx="1"/>
          </p:nvPr>
        </p:nvSpPr>
        <p:spPr>
          <a:xfrm>
            <a:off x="1415480" y="1340768"/>
            <a:ext cx="10245476" cy="4836195"/>
          </a:xfrm>
        </p:spPr>
        <p:txBody>
          <a:bodyPr/>
          <a:lstStyle/>
          <a:p>
            <a:pPr marL="0" indent="0">
              <a:buNone/>
            </a:pPr>
            <a:r>
              <a:rPr lang="de-DE" sz="2800" baseline="30000" dirty="0">
                <a:effectLst/>
                <a:latin typeface="Verdana" panose="020B0604030504040204" pitchFamily="34" charset="0"/>
                <a:ea typeface="Verdana" panose="020B0604030504040204" pitchFamily="34" charset="0"/>
                <a:cs typeface="Verdana" panose="020B0604030504040204" pitchFamily="34" charset="0"/>
              </a:rPr>
              <a:t>10 </a:t>
            </a:r>
            <a:r>
              <a:rPr lang="de-DE" sz="2800" dirty="0">
                <a:effectLst/>
                <a:latin typeface="Verdana" panose="020B0604030504040204" pitchFamily="34" charset="0"/>
                <a:ea typeface="Verdana" panose="020B0604030504040204" pitchFamily="34" charset="0"/>
                <a:cs typeface="Verdana" panose="020B0604030504040204" pitchFamily="34" charset="0"/>
              </a:rPr>
              <a:t> Doch dem HERRN gefiel es, ihn zu zerschlagen. Er hat ihn leiden lassen. Wenn er sein Leben als Schuld-opfer eingesetzt hat, wird er Nachkommen sehen, er wird ⟨seine⟩ Tage verlängern. Und was dem HERRN gefällt, wird durch seine Hand gelingen. </a:t>
            </a:r>
            <a:r>
              <a:rPr lang="de-DE" sz="2800" baseline="30000" dirty="0">
                <a:effectLst/>
                <a:latin typeface="Verdana" panose="020B0604030504040204" pitchFamily="34" charset="0"/>
                <a:ea typeface="Verdana" panose="020B0604030504040204" pitchFamily="34" charset="0"/>
                <a:cs typeface="Verdana" panose="020B0604030504040204" pitchFamily="34" charset="0"/>
              </a:rPr>
              <a:t>11 </a:t>
            </a:r>
            <a:r>
              <a:rPr lang="de-DE" sz="2800" dirty="0">
                <a:effectLst/>
                <a:latin typeface="Verdana" panose="020B0604030504040204" pitchFamily="34" charset="0"/>
                <a:ea typeface="Verdana" panose="020B0604030504040204" pitchFamily="34" charset="0"/>
                <a:cs typeface="Verdana" panose="020B0604030504040204" pitchFamily="34" charset="0"/>
              </a:rPr>
              <a:t>Um der Müh-</a:t>
            </a:r>
            <a:r>
              <a:rPr lang="de-DE" sz="2800" dirty="0" err="1">
                <a:effectLst/>
                <a:latin typeface="Verdana" panose="020B0604030504040204" pitchFamily="34" charset="0"/>
                <a:ea typeface="Verdana" panose="020B0604030504040204" pitchFamily="34" charset="0"/>
                <a:cs typeface="Verdana" panose="020B0604030504040204" pitchFamily="34" charset="0"/>
              </a:rPr>
              <a:t>sal</a:t>
            </a:r>
            <a:r>
              <a:rPr lang="de-DE" sz="2800" dirty="0">
                <a:effectLst/>
                <a:latin typeface="Verdana" panose="020B0604030504040204" pitchFamily="34" charset="0"/>
                <a:ea typeface="Verdana" panose="020B0604030504040204" pitchFamily="34" charset="0"/>
                <a:cs typeface="Verdana" panose="020B0604030504040204" pitchFamily="34" charset="0"/>
              </a:rPr>
              <a:t> seiner Seele willen wird er ⟨Licht⟩ sehen, er wird sich sättigen. Durch seine Erkenntnis wird der Gerechte, mein Knecht, den Vielen zur Gerechtigkeit verhelfen, und ihre Sünden wird er sich selbst aufladen. </a:t>
            </a:r>
            <a:r>
              <a:rPr lang="de-DE" sz="2800" baseline="30000" dirty="0">
                <a:effectLst/>
                <a:latin typeface="Verdana" panose="020B0604030504040204" pitchFamily="34" charset="0"/>
                <a:ea typeface="Verdana" panose="020B0604030504040204" pitchFamily="34" charset="0"/>
                <a:cs typeface="Verdana" panose="020B0604030504040204" pitchFamily="34" charset="0"/>
              </a:rPr>
              <a:t>12 </a:t>
            </a:r>
            <a:r>
              <a:rPr lang="de-DE" sz="2800" dirty="0">
                <a:effectLst/>
                <a:latin typeface="Verdana" panose="020B0604030504040204" pitchFamily="34" charset="0"/>
                <a:ea typeface="Verdana" panose="020B0604030504040204" pitchFamily="34" charset="0"/>
                <a:cs typeface="Verdana" panose="020B0604030504040204" pitchFamily="34" charset="0"/>
              </a:rPr>
              <a:t>Darum werde ich ihm Anteil geben unter den Großen, und mit Gewaltigen wird er die Beute teilen: dafür, dass er seine Seele ausgeschüttet hat in den Tod und sich zu den Verbrechern zählen ließ. Er aber hat die Sünde vieler getragen und für die Verbrecher Fürbitte getan.</a:t>
            </a:r>
          </a:p>
        </p:txBody>
      </p:sp>
    </p:spTree>
    <p:extLst>
      <p:ext uri="{BB962C8B-B14F-4D97-AF65-F5344CB8AC3E}">
        <p14:creationId xmlns:p14="http://schemas.microsoft.com/office/powerpoint/2010/main" val="4734307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6D2E54-AF4B-0648-8950-A07DC9DA08FA}"/>
              </a:ext>
            </a:extLst>
          </p:cNvPr>
          <p:cNvSpPr>
            <a:spLocks noGrp="1"/>
          </p:cNvSpPr>
          <p:nvPr>
            <p:ph type="title"/>
          </p:nvPr>
        </p:nvSpPr>
        <p:spPr/>
        <p:txBody>
          <a:bodyPr/>
          <a:lstStyle/>
          <a:p>
            <a:r>
              <a:rPr lang="de-DE" sz="3600" b="1" dirty="0"/>
              <a:t>Das vierte Lied vom Gottesknecht: Jes 52,13-53,12</a:t>
            </a:r>
          </a:p>
        </p:txBody>
      </p:sp>
      <p:sp>
        <p:nvSpPr>
          <p:cNvPr id="3" name="Inhaltsplatzhalter 2">
            <a:extLst>
              <a:ext uri="{FF2B5EF4-FFF2-40B4-BE49-F238E27FC236}">
                <a16:creationId xmlns:a16="http://schemas.microsoft.com/office/drawing/2014/main" id="{2616BA28-79DB-EA40-B0B2-DFEF2E38FD8A}"/>
              </a:ext>
            </a:extLst>
          </p:cNvPr>
          <p:cNvSpPr>
            <a:spLocks noGrp="1"/>
          </p:cNvSpPr>
          <p:nvPr>
            <p:ph idx="1"/>
          </p:nvPr>
        </p:nvSpPr>
        <p:spPr>
          <a:xfrm>
            <a:off x="1271464" y="1340768"/>
            <a:ext cx="10873208" cy="4836195"/>
          </a:xfrm>
        </p:spPr>
        <p:txBody>
          <a:bodyPr/>
          <a:lstStyle/>
          <a:p>
            <a:pPr marL="0" indent="0">
              <a:spcAft>
                <a:spcPts val="1200"/>
              </a:spcAft>
              <a:buNone/>
            </a:pPr>
            <a:r>
              <a:rPr lang="de-DE" sz="2800" b="1" dirty="0">
                <a:latin typeface="Verdana" panose="020B0604030504040204" pitchFamily="34" charset="0"/>
                <a:ea typeface="Verdana" panose="020B0604030504040204" pitchFamily="34" charset="0"/>
                <a:cs typeface="Verdana" panose="020B0604030504040204" pitchFamily="34" charset="0"/>
              </a:rPr>
              <a:t>Antwort auf die Frage nach dem endgültigen „Erfolg“</a:t>
            </a:r>
          </a:p>
          <a:p>
            <a:pPr>
              <a:buFont typeface="Wingdings" pitchFamily="2" charset="2"/>
              <a:buChar char="§"/>
            </a:pPr>
            <a:r>
              <a:rPr lang="de-DE" sz="2800" dirty="0">
                <a:latin typeface="Verdana" panose="020B0604030504040204" pitchFamily="34" charset="0"/>
                <a:ea typeface="Verdana" panose="020B0604030504040204" pitchFamily="34" charset="0"/>
                <a:cs typeface="Verdana" panose="020B0604030504040204" pitchFamily="34" charset="0"/>
              </a:rPr>
              <a:t> Geschick des Knechts, bis zu Tod und Grab</a:t>
            </a:r>
          </a:p>
          <a:p>
            <a:pPr>
              <a:buFont typeface="Wingdings" pitchFamily="2" charset="2"/>
              <a:buChar char="§"/>
            </a:pPr>
            <a:r>
              <a:rPr lang="de-DE" sz="2800" dirty="0">
                <a:latin typeface="Verdana" panose="020B0604030504040204" pitchFamily="34" charset="0"/>
                <a:ea typeface="Verdana" panose="020B0604030504040204" pitchFamily="34" charset="0"/>
                <a:cs typeface="Verdana" panose="020B0604030504040204" pitchFamily="34" charset="0"/>
              </a:rPr>
              <a:t> göttliche Offenbarung bzgl. Erfolg (52,13-15;53,11c-12)</a:t>
            </a:r>
          </a:p>
          <a:p>
            <a:pPr>
              <a:buFont typeface="Wingdings" pitchFamily="2" charset="2"/>
              <a:buChar char="§"/>
            </a:pPr>
            <a:r>
              <a:rPr lang="de-DE" sz="2800" dirty="0">
                <a:latin typeface="Verdana" panose="020B0604030504040204" pitchFamily="34" charset="0"/>
                <a:ea typeface="Verdana" panose="020B0604030504040204" pitchFamily="34" charset="0"/>
                <a:cs typeface="Verdana" panose="020B0604030504040204" pitchFamily="34" charset="0"/>
              </a:rPr>
              <a:t> aus der Sicht von Schüler(</a:t>
            </a:r>
            <a:r>
              <a:rPr lang="de-DE" sz="2800" dirty="0" err="1">
                <a:latin typeface="Verdana" panose="020B0604030504040204" pitchFamily="34" charset="0"/>
                <a:ea typeface="Verdana" panose="020B0604030504040204" pitchFamily="34" charset="0"/>
                <a:cs typeface="Verdana" panose="020B0604030504040204" pitchFamily="34" charset="0"/>
              </a:rPr>
              <a:t>n</a:t>
            </a:r>
            <a:r>
              <a:rPr lang="de-DE" sz="2800" dirty="0">
                <a:latin typeface="Verdana" panose="020B0604030504040204" pitchFamily="34" charset="0"/>
                <a:ea typeface="Verdana" panose="020B0604030504040204" pitchFamily="34" charset="0"/>
                <a:cs typeface="Verdana" panose="020B0604030504040204" pitchFamily="34" charset="0"/>
              </a:rPr>
              <a:t>) des Propheten</a:t>
            </a:r>
          </a:p>
          <a:p>
            <a:pPr>
              <a:buFont typeface="Wingdings" pitchFamily="2" charset="2"/>
              <a:buChar char="§"/>
            </a:pPr>
            <a:r>
              <a:rPr lang="de-DE" sz="2800" dirty="0">
                <a:latin typeface="Verdana" panose="020B0604030504040204" pitchFamily="34" charset="0"/>
                <a:ea typeface="Verdana" panose="020B0604030504040204" pitchFamily="34" charset="0"/>
                <a:cs typeface="Verdana" panose="020B0604030504040204" pitchFamily="34" charset="0"/>
              </a:rPr>
              <a:t> verachtet, Schmerz und Leiden</a:t>
            </a:r>
          </a:p>
          <a:p>
            <a:pPr>
              <a:buFont typeface="Wingdings" pitchFamily="2" charset="2"/>
              <a:buChar char="§"/>
            </a:pPr>
            <a:r>
              <a:rPr lang="de-DE" sz="2800" dirty="0">
                <a:latin typeface="Verdana" panose="020B0604030504040204" pitchFamily="34" charset="0"/>
                <a:ea typeface="Verdana" panose="020B0604030504040204" pitchFamily="34" charset="0"/>
                <a:cs typeface="Verdana" panose="020B0604030504040204" pitchFamily="34" charset="0"/>
              </a:rPr>
              <a:t> Missverständnis: von Gott gerichtet – </a:t>
            </a:r>
            <a:br>
              <a:rPr lang="de-DE" sz="2800" dirty="0">
                <a:latin typeface="Verdana" panose="020B0604030504040204" pitchFamily="34" charset="0"/>
                <a:ea typeface="Verdana" panose="020B0604030504040204" pitchFamily="34" charset="0"/>
                <a:cs typeface="Verdana" panose="020B0604030504040204" pitchFamily="34" charset="0"/>
              </a:rPr>
            </a:br>
            <a:r>
              <a:rPr lang="de-DE" sz="2800" dirty="0">
                <a:latin typeface="Verdana" panose="020B0604030504040204" pitchFamily="34" charset="0"/>
                <a:ea typeface="Verdana" panose="020B0604030504040204" pitchFamily="34" charset="0"/>
                <a:cs typeface="Verdana" panose="020B0604030504040204" pitchFamily="34" charset="0"/>
              </a:rPr>
              <a:t> aber in Wahrheit kommt das Heil Gottes durch ihn:</a:t>
            </a:r>
            <a:br>
              <a:rPr lang="de-DE" sz="2800" dirty="0">
                <a:latin typeface="Verdana" panose="020B0604030504040204" pitchFamily="34" charset="0"/>
                <a:ea typeface="Verdana" panose="020B0604030504040204" pitchFamily="34" charset="0"/>
                <a:cs typeface="Verdana" panose="020B0604030504040204" pitchFamily="34" charset="0"/>
              </a:rPr>
            </a:br>
            <a:r>
              <a:rPr lang="de-DE" sz="2800" dirty="0">
                <a:latin typeface="Verdana" panose="020B0604030504040204" pitchFamily="34" charset="0"/>
                <a:ea typeface="Verdana" panose="020B0604030504040204" pitchFamily="34" charset="0"/>
                <a:cs typeface="Verdana" panose="020B0604030504040204" pitchFamily="34" charset="0"/>
              </a:rPr>
              <a:t> stellvertretendes Leiden des Knechts</a:t>
            </a:r>
          </a:p>
          <a:p>
            <a:pPr>
              <a:buFont typeface="Wingdings" pitchFamily="2" charset="2"/>
              <a:buChar char="§"/>
            </a:pPr>
            <a:r>
              <a:rPr lang="de-DE" sz="2800" dirty="0">
                <a:latin typeface="Verdana" panose="020B0604030504040204" pitchFamily="34" charset="0"/>
                <a:ea typeface="Verdana" panose="020B0604030504040204" pitchFamily="34" charset="0"/>
                <a:cs typeface="Verdana" panose="020B0604030504040204" pitchFamily="34" charset="0"/>
              </a:rPr>
              <a:t> Leben und Heil für die vielen durch den Knecht</a:t>
            </a:r>
          </a:p>
          <a:p>
            <a:pPr marL="0" indent="0">
              <a:buNone/>
            </a:pPr>
            <a:endParaRPr lang="de-DE" sz="28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7097115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6D2E54-AF4B-0648-8950-A07DC9DA08FA}"/>
              </a:ext>
            </a:extLst>
          </p:cNvPr>
          <p:cNvSpPr>
            <a:spLocks noGrp="1"/>
          </p:cNvSpPr>
          <p:nvPr>
            <p:ph type="title"/>
          </p:nvPr>
        </p:nvSpPr>
        <p:spPr/>
        <p:txBody>
          <a:bodyPr/>
          <a:lstStyle/>
          <a:p>
            <a:r>
              <a:rPr lang="de-DE" sz="3600" b="1" dirty="0"/>
              <a:t>Das vierte Lied vom Gottesknecht: Jes 52,13-53,12</a:t>
            </a:r>
          </a:p>
        </p:txBody>
      </p:sp>
      <p:sp>
        <p:nvSpPr>
          <p:cNvPr id="3" name="Inhaltsplatzhalter 2">
            <a:extLst>
              <a:ext uri="{FF2B5EF4-FFF2-40B4-BE49-F238E27FC236}">
                <a16:creationId xmlns:a16="http://schemas.microsoft.com/office/drawing/2014/main" id="{2616BA28-79DB-EA40-B0B2-DFEF2E38FD8A}"/>
              </a:ext>
            </a:extLst>
          </p:cNvPr>
          <p:cNvSpPr>
            <a:spLocks noGrp="1"/>
          </p:cNvSpPr>
          <p:nvPr>
            <p:ph idx="1"/>
          </p:nvPr>
        </p:nvSpPr>
        <p:spPr>
          <a:xfrm>
            <a:off x="1271464" y="1340768"/>
            <a:ext cx="10873208" cy="5225000"/>
          </a:xfrm>
        </p:spPr>
        <p:txBody>
          <a:bodyPr/>
          <a:lstStyle/>
          <a:p>
            <a:pPr marL="0" indent="0">
              <a:spcAft>
                <a:spcPts val="1200"/>
              </a:spcAft>
              <a:buNone/>
            </a:pPr>
            <a:r>
              <a:rPr lang="de-DE" sz="2800" b="1" dirty="0">
                <a:latin typeface="Verdana" panose="020B0604030504040204" pitchFamily="34" charset="0"/>
                <a:ea typeface="Verdana" panose="020B0604030504040204" pitchFamily="34" charset="0"/>
                <a:cs typeface="Verdana" panose="020B0604030504040204" pitchFamily="34" charset="0"/>
              </a:rPr>
              <a:t>Liturgie einer Trauerfeier: zum Sinn und zur Bedeutung des Geschickes des Knechts </a:t>
            </a:r>
            <a:r>
              <a:rPr lang="de-DE" sz="2400" dirty="0">
                <a:latin typeface="Verdana" panose="020B0604030504040204" pitchFamily="34" charset="0"/>
                <a:ea typeface="Verdana" panose="020B0604030504040204" pitchFamily="34" charset="0"/>
                <a:cs typeface="Verdana" panose="020B0604030504040204" pitchFamily="34" charset="0"/>
              </a:rPr>
              <a:t>(Werner Grimm)</a:t>
            </a:r>
          </a:p>
          <a:p>
            <a:pPr>
              <a:spcAft>
                <a:spcPts val="600"/>
              </a:spcAft>
              <a:buFont typeface="Wingdings" pitchFamily="2" charset="2"/>
              <a:buChar char="§"/>
            </a:pPr>
            <a:r>
              <a:rPr lang="de-DE" sz="2800" dirty="0">
                <a:latin typeface="Verdana" panose="020B0604030504040204" pitchFamily="34" charset="0"/>
                <a:ea typeface="Verdana" panose="020B0604030504040204" pitchFamily="34" charset="0"/>
                <a:cs typeface="Verdana" panose="020B0604030504040204" pitchFamily="34" charset="0"/>
              </a:rPr>
              <a:t> </a:t>
            </a:r>
            <a:r>
              <a:rPr lang="de-DE" sz="2800" i="1" dirty="0">
                <a:latin typeface="Verdana" panose="020B0604030504040204" pitchFamily="34" charset="0"/>
                <a:ea typeface="Verdana" panose="020B0604030504040204" pitchFamily="34" charset="0"/>
                <a:cs typeface="Verdana" panose="020B0604030504040204" pitchFamily="34" charset="0"/>
              </a:rPr>
              <a:t>Seht:</a:t>
            </a:r>
            <a:r>
              <a:rPr lang="de-DE" sz="2800" dirty="0">
                <a:latin typeface="Verdana" panose="020B0604030504040204" pitchFamily="34" charset="0"/>
                <a:ea typeface="Verdana" panose="020B0604030504040204" pitchFamily="34" charset="0"/>
                <a:cs typeface="Verdana" panose="020B0604030504040204" pitchFamily="34" charset="0"/>
              </a:rPr>
              <a:t> der Knecht auf dem Thron als König (13-15)</a:t>
            </a:r>
          </a:p>
          <a:p>
            <a:pPr>
              <a:buFont typeface="Wingdings" pitchFamily="2" charset="2"/>
              <a:buChar char="§"/>
            </a:pPr>
            <a:r>
              <a:rPr lang="de-DE" sz="2800" dirty="0">
                <a:latin typeface="Verdana" panose="020B0604030504040204" pitchFamily="34" charset="0"/>
                <a:ea typeface="Verdana" panose="020B0604030504040204" pitchFamily="34" charset="0"/>
                <a:cs typeface="Verdana" panose="020B0604030504040204" pitchFamily="34" charset="0"/>
              </a:rPr>
              <a:t> Ruf, sich zu erinnern: Wer hatte damals geglaubt? (1)</a:t>
            </a:r>
          </a:p>
          <a:p>
            <a:pPr>
              <a:buFont typeface="Wingdings" pitchFamily="2" charset="2"/>
              <a:buChar char="§"/>
            </a:pPr>
            <a:r>
              <a:rPr lang="de-DE" sz="2800" dirty="0">
                <a:latin typeface="Verdana" panose="020B0604030504040204" pitchFamily="34" charset="0"/>
                <a:ea typeface="Verdana" panose="020B0604030504040204" pitchFamily="34" charset="0"/>
                <a:cs typeface="Verdana" panose="020B0604030504040204" pitchFamily="34" charset="0"/>
              </a:rPr>
              <a:t> geboren – verachtet (2-3)</a:t>
            </a:r>
          </a:p>
          <a:p>
            <a:pPr>
              <a:buFont typeface="Wingdings" pitchFamily="2" charset="2"/>
              <a:buChar char="§"/>
            </a:pPr>
            <a:r>
              <a:rPr lang="de-DE" sz="2800" dirty="0">
                <a:latin typeface="Verdana" panose="020B0604030504040204" pitchFamily="34" charset="0"/>
                <a:ea typeface="Verdana" panose="020B0604030504040204" pitchFamily="34" charset="0"/>
                <a:cs typeface="Verdana" panose="020B0604030504040204" pitchFamily="34" charset="0"/>
              </a:rPr>
              <a:t> gelitten – unsere Schmerzen (4-5)</a:t>
            </a:r>
          </a:p>
          <a:p>
            <a:pPr>
              <a:buFont typeface="Wingdings" pitchFamily="2" charset="2"/>
              <a:buChar char="§"/>
            </a:pPr>
            <a:r>
              <a:rPr lang="de-DE" sz="2800" dirty="0">
                <a:latin typeface="Verdana" panose="020B0604030504040204" pitchFamily="34" charset="0"/>
                <a:ea typeface="Verdana" panose="020B0604030504040204" pitchFamily="34" charset="0"/>
                <a:cs typeface="Verdana" panose="020B0604030504040204" pitchFamily="34" charset="0"/>
              </a:rPr>
              <a:t> gestorben – von unserer Schuld (6-7)</a:t>
            </a:r>
          </a:p>
          <a:p>
            <a:pPr>
              <a:buFont typeface="Wingdings" pitchFamily="2" charset="2"/>
              <a:buChar char="§"/>
            </a:pPr>
            <a:r>
              <a:rPr lang="de-DE" sz="2800" dirty="0">
                <a:latin typeface="Verdana" panose="020B0604030504040204" pitchFamily="34" charset="0"/>
                <a:ea typeface="Verdana" panose="020B0604030504040204" pitchFamily="34" charset="0"/>
                <a:cs typeface="Verdana" panose="020B0604030504040204" pitchFamily="34" charset="0"/>
              </a:rPr>
              <a:t> begraben – bei Gottlosen (8-9)</a:t>
            </a:r>
          </a:p>
          <a:p>
            <a:pPr>
              <a:spcAft>
                <a:spcPts val="600"/>
              </a:spcAft>
              <a:buFont typeface="Wingdings" pitchFamily="2" charset="2"/>
              <a:buChar char="§"/>
            </a:pPr>
            <a:r>
              <a:rPr lang="de-DE" sz="2800" dirty="0">
                <a:latin typeface="Verdana" panose="020B0604030504040204" pitchFamily="34" charset="0"/>
                <a:ea typeface="Verdana" panose="020B0604030504040204" pitchFamily="34" charset="0"/>
                <a:cs typeface="Verdana" panose="020B0604030504040204" pitchFamily="34" charset="0"/>
              </a:rPr>
              <a:t> auferweckt – nach Gottes Willen (10-11b)</a:t>
            </a:r>
          </a:p>
          <a:p>
            <a:pPr>
              <a:buFont typeface="Wingdings" pitchFamily="2" charset="2"/>
              <a:buChar char="§"/>
            </a:pPr>
            <a:r>
              <a:rPr lang="de-DE" sz="2800" dirty="0">
                <a:latin typeface="Verdana" panose="020B0604030504040204" pitchFamily="34" charset="0"/>
                <a:ea typeface="Verdana" panose="020B0604030504040204" pitchFamily="34" charset="0"/>
                <a:cs typeface="Verdana" panose="020B0604030504040204" pitchFamily="34" charset="0"/>
              </a:rPr>
              <a:t> </a:t>
            </a:r>
            <a:r>
              <a:rPr lang="de-DE" sz="2800" i="1" dirty="0">
                <a:latin typeface="Verdana" panose="020B0604030504040204" pitchFamily="34" charset="0"/>
                <a:ea typeface="Verdana" panose="020B0604030504040204" pitchFamily="34" charset="0"/>
                <a:cs typeface="Verdana" panose="020B0604030504040204" pitchFamily="34" charset="0"/>
              </a:rPr>
              <a:t>Hört:</a:t>
            </a:r>
            <a:r>
              <a:rPr lang="de-DE" sz="2800" dirty="0">
                <a:latin typeface="Verdana" panose="020B0604030504040204" pitchFamily="34" charset="0"/>
                <a:ea typeface="Verdana" panose="020B0604030504040204" pitchFamily="34" charset="0"/>
                <a:cs typeface="Verdana" panose="020B0604030504040204" pitchFamily="34" charset="0"/>
              </a:rPr>
              <a:t> Gottes Urteil (11c-12)</a:t>
            </a:r>
          </a:p>
          <a:p>
            <a:pPr marL="0" indent="0">
              <a:buNone/>
            </a:pPr>
            <a:endParaRPr lang="de-DE" sz="28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0632607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9758EA-D13C-484B-8519-168563405E85}"/>
              </a:ext>
            </a:extLst>
          </p:cNvPr>
          <p:cNvSpPr>
            <a:spLocks noGrp="1"/>
          </p:cNvSpPr>
          <p:nvPr>
            <p:ph type="title"/>
          </p:nvPr>
        </p:nvSpPr>
        <p:spPr/>
        <p:txBody>
          <a:bodyPr/>
          <a:lstStyle/>
          <a:p>
            <a:r>
              <a:rPr lang="de-DE" sz="4000" b="1" dirty="0"/>
              <a:t>Wer ist der Gottesknecht?</a:t>
            </a:r>
          </a:p>
        </p:txBody>
      </p:sp>
      <p:sp>
        <p:nvSpPr>
          <p:cNvPr id="3" name="Inhaltsplatzhalter 2">
            <a:extLst>
              <a:ext uri="{FF2B5EF4-FFF2-40B4-BE49-F238E27FC236}">
                <a16:creationId xmlns:a16="http://schemas.microsoft.com/office/drawing/2014/main" id="{DE4431D6-E0BD-B34E-971B-FBF71C1186E6}"/>
              </a:ext>
            </a:extLst>
          </p:cNvPr>
          <p:cNvSpPr>
            <a:spLocks noGrp="1"/>
          </p:cNvSpPr>
          <p:nvPr>
            <p:ph idx="1"/>
          </p:nvPr>
        </p:nvSpPr>
        <p:spPr>
          <a:xfrm>
            <a:off x="1480010" y="1484784"/>
            <a:ext cx="10180946" cy="5373216"/>
          </a:xfrm>
        </p:spPr>
        <p:txBody>
          <a:bodyPr/>
          <a:lstStyle/>
          <a:p>
            <a:pPr>
              <a:buFont typeface="Wingdings" pitchFamily="2" charset="2"/>
              <a:buChar char="§"/>
            </a:pPr>
            <a:r>
              <a:rPr lang="de-DE" sz="3200" dirty="0">
                <a:latin typeface="Verdana" panose="020B0604030504040204" pitchFamily="34" charset="0"/>
                <a:ea typeface="Verdana" panose="020B0604030504040204" pitchFamily="34" charset="0"/>
                <a:cs typeface="Verdana" panose="020B0604030504040204" pitchFamily="34" charset="0"/>
              </a:rPr>
              <a:t> Perserkönig Kyros: 45,1 als Gesalbter</a:t>
            </a:r>
            <a:br>
              <a:rPr lang="de-DE" sz="3200" dirty="0">
                <a:latin typeface="Verdana" panose="020B0604030504040204" pitchFamily="34" charset="0"/>
                <a:ea typeface="Verdana" panose="020B0604030504040204" pitchFamily="34" charset="0"/>
                <a:cs typeface="Verdana" panose="020B0604030504040204" pitchFamily="34" charset="0"/>
              </a:rPr>
            </a:br>
            <a:r>
              <a:rPr lang="de-DE" sz="3200" dirty="0">
                <a:latin typeface="Verdana" panose="020B0604030504040204" pitchFamily="34" charset="0"/>
                <a:ea typeface="Verdana" panose="020B0604030504040204" pitchFamily="34" charset="0"/>
                <a:cs typeface="Verdana" panose="020B0604030504040204" pitchFamily="34" charset="0"/>
              </a:rPr>
              <a:t> Gottes; 44,28 als Hirte (König), den Gott</a:t>
            </a:r>
            <a:br>
              <a:rPr lang="de-DE" sz="3200" dirty="0">
                <a:latin typeface="Verdana" panose="020B0604030504040204" pitchFamily="34" charset="0"/>
                <a:ea typeface="Verdana" panose="020B0604030504040204" pitchFamily="34" charset="0"/>
                <a:cs typeface="Verdana" panose="020B0604030504040204" pitchFamily="34" charset="0"/>
              </a:rPr>
            </a:br>
            <a:r>
              <a:rPr lang="de-DE" sz="3200" dirty="0">
                <a:latin typeface="Verdana" panose="020B0604030504040204" pitchFamily="34" charset="0"/>
                <a:ea typeface="Verdana" panose="020B0604030504040204" pitchFamily="34" charset="0"/>
                <a:cs typeface="Verdana" panose="020B0604030504040204" pitchFamily="34" charset="0"/>
              </a:rPr>
              <a:t> erwählt und eingesetzt hat</a:t>
            </a:r>
          </a:p>
          <a:p>
            <a:pPr>
              <a:buFont typeface="Wingdings" pitchFamily="2" charset="2"/>
              <a:buChar char="§"/>
            </a:pPr>
            <a:r>
              <a:rPr lang="de-DE" sz="3200" dirty="0">
                <a:latin typeface="Verdana" panose="020B0604030504040204" pitchFamily="34" charset="0"/>
                <a:ea typeface="Verdana" panose="020B0604030504040204" pitchFamily="34" charset="0"/>
                <a:cs typeface="Verdana" panose="020B0604030504040204" pitchFamily="34" charset="0"/>
              </a:rPr>
              <a:t> Knecht Gottes als Ehrentitel für Propheten:</a:t>
            </a:r>
            <a:br>
              <a:rPr lang="de-DE" sz="3200" dirty="0">
                <a:latin typeface="Verdana" panose="020B0604030504040204" pitchFamily="34" charset="0"/>
                <a:ea typeface="Verdana" panose="020B0604030504040204" pitchFamily="34" charset="0"/>
                <a:cs typeface="Verdana" panose="020B0604030504040204" pitchFamily="34" charset="0"/>
              </a:rPr>
            </a:br>
            <a:r>
              <a:rPr lang="de-DE" sz="3200" dirty="0">
                <a:latin typeface="Verdana" panose="020B0604030504040204" pitchFamily="34" charset="0"/>
                <a:ea typeface="Verdana" panose="020B0604030504040204" pitchFamily="34" charset="0"/>
                <a:cs typeface="Verdana" panose="020B0604030504040204" pitchFamily="34" charset="0"/>
              </a:rPr>
              <a:t> </a:t>
            </a:r>
            <a:r>
              <a:rPr lang="de-DE" sz="3200" dirty="0" err="1">
                <a:latin typeface="Verdana" panose="020B0604030504040204" pitchFamily="34" charset="0"/>
                <a:ea typeface="Verdana" panose="020B0604030504040204" pitchFamily="34" charset="0"/>
                <a:cs typeface="Verdana" panose="020B0604030504040204" pitchFamily="34" charset="0"/>
              </a:rPr>
              <a:t>Deuterojesaja</a:t>
            </a:r>
            <a:r>
              <a:rPr lang="de-DE" sz="3200" dirty="0">
                <a:latin typeface="Verdana" panose="020B0604030504040204" pitchFamily="34" charset="0"/>
                <a:ea typeface="Verdana" panose="020B0604030504040204" pitchFamily="34" charset="0"/>
                <a:cs typeface="Verdana" panose="020B0604030504040204" pitchFamily="34" charset="0"/>
              </a:rPr>
              <a:t> selbst</a:t>
            </a:r>
          </a:p>
          <a:p>
            <a:pPr>
              <a:buFont typeface="Wingdings" pitchFamily="2" charset="2"/>
              <a:buChar char="§"/>
            </a:pPr>
            <a:r>
              <a:rPr lang="de-DE" sz="3200" dirty="0">
                <a:latin typeface="Verdana" panose="020B0604030504040204" pitchFamily="34" charset="0"/>
                <a:ea typeface="Verdana" panose="020B0604030504040204" pitchFamily="34" charset="0"/>
                <a:cs typeface="Verdana" panose="020B0604030504040204" pitchFamily="34" charset="0"/>
              </a:rPr>
              <a:t> Volk Israel als Knecht Gottes</a:t>
            </a:r>
          </a:p>
          <a:p>
            <a:pPr>
              <a:buFont typeface="Wingdings" pitchFamily="2" charset="2"/>
              <a:buChar char="§"/>
            </a:pPr>
            <a:r>
              <a:rPr lang="de-DE" sz="3200" dirty="0">
                <a:latin typeface="Verdana" panose="020B0604030504040204" pitchFamily="34" charset="0"/>
                <a:ea typeface="Verdana" panose="020B0604030504040204" pitchFamily="34" charset="0"/>
                <a:cs typeface="Verdana" panose="020B0604030504040204" pitchFamily="34" charset="0"/>
              </a:rPr>
              <a:t> der (in Jes 1-39) angekündigte Messias</a:t>
            </a:r>
          </a:p>
          <a:p>
            <a:pPr>
              <a:buFont typeface="Wingdings" pitchFamily="2" charset="2"/>
              <a:buChar char="§"/>
            </a:pPr>
            <a:r>
              <a:rPr lang="de-DE" sz="3200" dirty="0">
                <a:latin typeface="Verdana" panose="020B0604030504040204" pitchFamily="34" charset="0"/>
                <a:ea typeface="Verdana" panose="020B0604030504040204" pitchFamily="34" charset="0"/>
                <a:cs typeface="Verdana" panose="020B0604030504040204" pitchFamily="34" charset="0"/>
              </a:rPr>
              <a:t> </a:t>
            </a:r>
            <a:r>
              <a:rPr lang="de-DE" sz="3200" dirty="0" err="1">
                <a:latin typeface="Verdana" panose="020B0604030504040204" pitchFamily="34" charset="0"/>
                <a:ea typeface="Verdana" panose="020B0604030504040204" pitchFamily="34" charset="0"/>
                <a:cs typeface="Verdana" panose="020B0604030504040204" pitchFamily="34" charset="0"/>
              </a:rPr>
              <a:t>Deuterojesaja</a:t>
            </a:r>
            <a:r>
              <a:rPr lang="de-DE" sz="3200" dirty="0">
                <a:latin typeface="Verdana" panose="020B0604030504040204" pitchFamily="34" charset="0"/>
                <a:ea typeface="Verdana" panose="020B0604030504040204" pitchFamily="34" charset="0"/>
                <a:cs typeface="Verdana" panose="020B0604030504040204" pitchFamily="34" charset="0"/>
              </a:rPr>
              <a:t>, indem er verkündigt (aktiver</a:t>
            </a:r>
            <a:br>
              <a:rPr lang="de-DE" sz="3200" dirty="0">
                <a:latin typeface="Verdana" panose="020B0604030504040204" pitchFamily="34" charset="0"/>
                <a:ea typeface="Verdana" panose="020B0604030504040204" pitchFamily="34" charset="0"/>
                <a:cs typeface="Verdana" panose="020B0604030504040204" pitchFamily="34" charset="0"/>
              </a:rPr>
            </a:br>
            <a:r>
              <a:rPr lang="de-DE" sz="3200" dirty="0">
                <a:latin typeface="Verdana" panose="020B0604030504040204" pitchFamily="34" charset="0"/>
                <a:ea typeface="Verdana" panose="020B0604030504040204" pitchFamily="34" charset="0"/>
                <a:cs typeface="Verdana" panose="020B0604030504040204" pitchFamily="34" charset="0"/>
              </a:rPr>
              <a:t> Zeuge), und Israel, indem es glaubt und Gott</a:t>
            </a:r>
            <a:br>
              <a:rPr lang="de-DE" sz="3200" dirty="0">
                <a:latin typeface="Verdana" panose="020B0604030504040204" pitchFamily="34" charset="0"/>
                <a:ea typeface="Verdana" panose="020B0604030504040204" pitchFamily="34" charset="0"/>
                <a:cs typeface="Verdana" panose="020B0604030504040204" pitchFamily="34" charset="0"/>
              </a:rPr>
            </a:br>
            <a:r>
              <a:rPr lang="de-DE" sz="3200" dirty="0">
                <a:latin typeface="Verdana" panose="020B0604030504040204" pitchFamily="34" charset="0"/>
                <a:ea typeface="Verdana" panose="020B0604030504040204" pitchFamily="34" charset="0"/>
                <a:cs typeface="Verdana" panose="020B0604030504040204" pitchFamily="34" charset="0"/>
              </a:rPr>
              <a:t> lobt (passiver Zeuge)</a:t>
            </a:r>
          </a:p>
          <a:p>
            <a:pPr>
              <a:buFont typeface="Wingdings" pitchFamily="2" charset="2"/>
              <a:buChar char="§"/>
            </a:pPr>
            <a:r>
              <a:rPr lang="de-DE" sz="3200" dirty="0">
                <a:latin typeface="Verdana" panose="020B0604030504040204" pitchFamily="34" charset="0"/>
                <a:ea typeface="Verdana" panose="020B0604030504040204" pitchFamily="34" charset="0"/>
                <a:cs typeface="Verdana" panose="020B0604030504040204" pitchFamily="34" charset="0"/>
              </a:rPr>
              <a:t> mehrdeutig, es bleibt offen</a:t>
            </a:r>
          </a:p>
        </p:txBody>
      </p:sp>
    </p:spTree>
    <p:extLst>
      <p:ext uri="{BB962C8B-B14F-4D97-AF65-F5344CB8AC3E}">
        <p14:creationId xmlns:p14="http://schemas.microsoft.com/office/powerpoint/2010/main" val="1247574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6CFA38-DDAA-F345-8D29-D718917D0D39}"/>
              </a:ext>
            </a:extLst>
          </p:cNvPr>
          <p:cNvSpPr>
            <a:spLocks noGrp="1"/>
          </p:cNvSpPr>
          <p:nvPr>
            <p:ph type="title"/>
          </p:nvPr>
        </p:nvSpPr>
        <p:spPr/>
        <p:txBody>
          <a:bodyPr/>
          <a:lstStyle/>
          <a:p>
            <a:r>
              <a:rPr lang="de-DE" sz="4000" b="1" dirty="0"/>
              <a:t>Trost und Hoffnung vom Gottesknecht her</a:t>
            </a:r>
          </a:p>
        </p:txBody>
      </p:sp>
      <p:sp>
        <p:nvSpPr>
          <p:cNvPr id="3" name="Inhaltsplatzhalter 2">
            <a:extLst>
              <a:ext uri="{FF2B5EF4-FFF2-40B4-BE49-F238E27FC236}">
                <a16:creationId xmlns:a16="http://schemas.microsoft.com/office/drawing/2014/main" id="{BDAF7552-EABA-DC4E-AA77-6C141CB509BA}"/>
              </a:ext>
            </a:extLst>
          </p:cNvPr>
          <p:cNvSpPr>
            <a:spLocks noGrp="1"/>
          </p:cNvSpPr>
          <p:nvPr>
            <p:ph idx="1"/>
          </p:nvPr>
        </p:nvSpPr>
        <p:spPr>
          <a:xfrm>
            <a:off x="1480010" y="1700808"/>
            <a:ext cx="9873791" cy="4608512"/>
          </a:xfrm>
        </p:spPr>
        <p:txBody>
          <a:bodyPr/>
          <a:lstStyle/>
          <a:p>
            <a:pPr marL="0" indent="0">
              <a:spcAft>
                <a:spcPts val="1200"/>
              </a:spcAft>
              <a:buNone/>
            </a:pPr>
            <a:r>
              <a:rPr lang="de-DE" sz="3600" dirty="0">
                <a:latin typeface="Verdana" panose="020B0604030504040204" pitchFamily="34" charset="0"/>
                <a:ea typeface="Verdana" panose="020B0604030504040204" pitchFamily="34" charset="0"/>
                <a:cs typeface="Verdana" panose="020B0604030504040204" pitchFamily="34" charset="0"/>
              </a:rPr>
              <a:t>Die vier Lieder vom Knecht Gottes bei </a:t>
            </a:r>
            <a:r>
              <a:rPr lang="de-DE" sz="3600" dirty="0" err="1">
                <a:latin typeface="Verdana" panose="020B0604030504040204" pitchFamily="34" charset="0"/>
                <a:ea typeface="Verdana" panose="020B0604030504040204" pitchFamily="34" charset="0"/>
                <a:cs typeface="Verdana" panose="020B0604030504040204" pitchFamily="34" charset="0"/>
              </a:rPr>
              <a:t>Deuterojesaja</a:t>
            </a:r>
            <a:r>
              <a:rPr lang="de-DE" sz="3600" dirty="0">
                <a:latin typeface="Verdana" panose="020B0604030504040204" pitchFamily="34" charset="0"/>
                <a:ea typeface="Verdana" panose="020B0604030504040204" pitchFamily="34" charset="0"/>
                <a:cs typeface="Verdana" panose="020B0604030504040204" pitchFamily="34" charset="0"/>
              </a:rPr>
              <a:t> [„zweiter Jesaja“] in</a:t>
            </a:r>
            <a:br>
              <a:rPr lang="de-DE" sz="3600" dirty="0">
                <a:latin typeface="Verdana" panose="020B0604030504040204" pitchFamily="34" charset="0"/>
                <a:ea typeface="Verdana" panose="020B0604030504040204" pitchFamily="34" charset="0"/>
                <a:cs typeface="Verdana" panose="020B0604030504040204" pitchFamily="34" charset="0"/>
              </a:rPr>
            </a:br>
            <a:r>
              <a:rPr lang="de-DE" sz="3600" dirty="0">
                <a:latin typeface="Verdana" panose="020B0604030504040204" pitchFamily="34" charset="0"/>
                <a:ea typeface="Verdana" panose="020B0604030504040204" pitchFamily="34" charset="0"/>
                <a:cs typeface="Verdana" panose="020B0604030504040204" pitchFamily="34" charset="0"/>
              </a:rPr>
              <a:t>Jesaja 40-55 um 550/540 v. Chr.:</a:t>
            </a:r>
          </a:p>
          <a:p>
            <a:pPr marL="0" indent="0">
              <a:spcAft>
                <a:spcPts val="1200"/>
              </a:spcAft>
              <a:buNone/>
            </a:pPr>
            <a:r>
              <a:rPr lang="de-DE" sz="3600" dirty="0">
                <a:latin typeface="Verdana" panose="020B0604030504040204" pitchFamily="34" charset="0"/>
                <a:ea typeface="Verdana" panose="020B0604030504040204" pitchFamily="34" charset="0"/>
                <a:cs typeface="Verdana" panose="020B0604030504040204" pitchFamily="34" charset="0"/>
              </a:rPr>
              <a:t>Jes 42,1-4(ff)</a:t>
            </a:r>
          </a:p>
          <a:p>
            <a:pPr marL="0" indent="0">
              <a:spcAft>
                <a:spcPts val="1200"/>
              </a:spcAft>
              <a:buNone/>
            </a:pPr>
            <a:r>
              <a:rPr lang="de-DE" sz="3600" dirty="0">
                <a:latin typeface="Verdana" panose="020B0604030504040204" pitchFamily="34" charset="0"/>
                <a:ea typeface="Verdana" panose="020B0604030504040204" pitchFamily="34" charset="0"/>
                <a:cs typeface="Verdana" panose="020B0604030504040204" pitchFamily="34" charset="0"/>
              </a:rPr>
              <a:t>Jes 49,1-6(ff)</a:t>
            </a:r>
          </a:p>
          <a:p>
            <a:pPr marL="0" indent="0">
              <a:spcAft>
                <a:spcPts val="1200"/>
              </a:spcAft>
              <a:buNone/>
            </a:pPr>
            <a:r>
              <a:rPr lang="de-DE" sz="3600" dirty="0">
                <a:latin typeface="Verdana" panose="020B0604030504040204" pitchFamily="34" charset="0"/>
                <a:ea typeface="Verdana" panose="020B0604030504040204" pitchFamily="34" charset="0"/>
                <a:cs typeface="Verdana" panose="020B0604030504040204" pitchFamily="34" charset="0"/>
              </a:rPr>
              <a:t>Jes 50,4-9(ff)</a:t>
            </a:r>
          </a:p>
          <a:p>
            <a:pPr marL="0" indent="0">
              <a:spcAft>
                <a:spcPts val="1200"/>
              </a:spcAft>
              <a:buNone/>
            </a:pPr>
            <a:r>
              <a:rPr lang="de-DE" sz="3600" dirty="0">
                <a:latin typeface="Verdana" panose="020B0604030504040204" pitchFamily="34" charset="0"/>
                <a:ea typeface="Verdana" panose="020B0604030504040204" pitchFamily="34" charset="0"/>
                <a:cs typeface="Verdana" panose="020B0604030504040204" pitchFamily="34" charset="0"/>
              </a:rPr>
              <a:t>Jes 52,13-53,12</a:t>
            </a:r>
          </a:p>
          <a:p>
            <a:pPr marL="0" indent="0">
              <a:buNone/>
            </a:pPr>
            <a:endParaRPr lang="de-DE" dirty="0"/>
          </a:p>
          <a:p>
            <a:pPr marL="0" indent="0">
              <a:buNone/>
            </a:pPr>
            <a:endParaRPr lang="de-DE" dirty="0"/>
          </a:p>
        </p:txBody>
      </p:sp>
    </p:spTree>
    <p:extLst>
      <p:ext uri="{BB962C8B-B14F-4D97-AF65-F5344CB8AC3E}">
        <p14:creationId xmlns:p14="http://schemas.microsoft.com/office/powerpoint/2010/main" val="14099233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9758EA-D13C-484B-8519-168563405E85}"/>
              </a:ext>
            </a:extLst>
          </p:cNvPr>
          <p:cNvSpPr>
            <a:spLocks noGrp="1"/>
          </p:cNvSpPr>
          <p:nvPr>
            <p:ph type="title"/>
          </p:nvPr>
        </p:nvSpPr>
        <p:spPr/>
        <p:txBody>
          <a:bodyPr/>
          <a:lstStyle/>
          <a:p>
            <a:r>
              <a:rPr lang="de-DE" sz="4000" b="1" dirty="0"/>
              <a:t>Wer ist der Gottesknecht?</a:t>
            </a:r>
          </a:p>
        </p:txBody>
      </p:sp>
      <p:pic>
        <p:nvPicPr>
          <p:cNvPr id="1026" name="Picture 2" descr="Jesaja &#10;Volk &#10;Israel &#10;König &#10;Kyros &#10;Jesus &#10;Christus ">
            <a:extLst>
              <a:ext uri="{FF2B5EF4-FFF2-40B4-BE49-F238E27FC236}">
                <a16:creationId xmlns:a16="http://schemas.microsoft.com/office/drawing/2014/main" id="{946D2FD7-187C-B84A-9D49-152F0436A9E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87488" y="1628800"/>
            <a:ext cx="9982862" cy="47525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16379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7511D6-ED0B-CD41-B2FF-5C708CB5A0C0}"/>
              </a:ext>
            </a:extLst>
          </p:cNvPr>
          <p:cNvSpPr>
            <a:spLocks noGrp="1"/>
          </p:cNvSpPr>
          <p:nvPr>
            <p:ph type="title"/>
          </p:nvPr>
        </p:nvSpPr>
        <p:spPr/>
        <p:txBody>
          <a:bodyPr/>
          <a:lstStyle/>
          <a:p>
            <a:r>
              <a:rPr lang="de-DE" sz="4000" b="1" dirty="0"/>
              <a:t>Zur Bedeutung der Typologie</a:t>
            </a:r>
          </a:p>
        </p:txBody>
      </p:sp>
      <p:sp>
        <p:nvSpPr>
          <p:cNvPr id="3" name="Inhaltsplatzhalter 2">
            <a:extLst>
              <a:ext uri="{FF2B5EF4-FFF2-40B4-BE49-F238E27FC236}">
                <a16:creationId xmlns:a16="http://schemas.microsoft.com/office/drawing/2014/main" id="{9EEC216C-4948-AD49-BBFD-850ACA664287}"/>
              </a:ext>
            </a:extLst>
          </p:cNvPr>
          <p:cNvSpPr>
            <a:spLocks noGrp="1"/>
          </p:cNvSpPr>
          <p:nvPr>
            <p:ph idx="1"/>
          </p:nvPr>
        </p:nvSpPr>
        <p:spPr>
          <a:xfrm>
            <a:off x="1487488" y="1484784"/>
            <a:ext cx="9873791" cy="5373216"/>
          </a:xfrm>
        </p:spPr>
        <p:txBody>
          <a:bodyPr/>
          <a:lstStyle/>
          <a:p>
            <a:pPr marL="0" indent="0">
              <a:buNone/>
            </a:pPr>
            <a:r>
              <a:rPr lang="de-DE" sz="2800" dirty="0">
                <a:latin typeface="Verdana" panose="020B0604030504040204" pitchFamily="34" charset="0"/>
                <a:ea typeface="Verdana" panose="020B0604030504040204" pitchFamily="34" charset="0"/>
                <a:cs typeface="Verdana" panose="020B0604030504040204" pitchFamily="34" charset="0"/>
              </a:rPr>
              <a:t>Was typisch für Gott und Mensch ist, was sich also immer wieder einmal wiederholt, aber durchaus in Variationen. </a:t>
            </a:r>
            <a:r>
              <a:rPr lang="de-DE" sz="2800" dirty="0" err="1">
                <a:latin typeface="Verdana" panose="020B0604030504040204" pitchFamily="34" charset="0"/>
                <a:ea typeface="Verdana" panose="020B0604030504040204" pitchFamily="34" charset="0"/>
                <a:cs typeface="Verdana" panose="020B0604030504040204" pitchFamily="34" charset="0"/>
              </a:rPr>
              <a:t>Typos</a:t>
            </a:r>
            <a:r>
              <a:rPr lang="de-DE" sz="2800" dirty="0">
                <a:latin typeface="Verdana" panose="020B0604030504040204" pitchFamily="34" charset="0"/>
                <a:ea typeface="Verdana" panose="020B0604030504040204" pitchFamily="34" charset="0"/>
                <a:cs typeface="Verdana" panose="020B0604030504040204" pitchFamily="34" charset="0"/>
              </a:rPr>
              <a:t> = Abbild, Vorbild, Präfiguration</a:t>
            </a:r>
          </a:p>
          <a:p>
            <a:pPr marL="0" indent="0">
              <a:buNone/>
            </a:pPr>
            <a:r>
              <a:rPr lang="de-DE" sz="2800" dirty="0">
                <a:latin typeface="Verdana" panose="020B0604030504040204" pitchFamily="34" charset="0"/>
                <a:ea typeface="Verdana" panose="020B0604030504040204" pitchFamily="34" charset="0"/>
                <a:cs typeface="Verdana" panose="020B0604030504040204" pitchFamily="34" charset="0"/>
              </a:rPr>
              <a:t>Das wird zu einer Vorausdarstellung: d.h., was geschehen ist, hatte damals seine Bedeutung, aber das wird relevant für das, was später geschieht. Und das später Geschehene wird im Licht des Vorigen verstanden.</a:t>
            </a:r>
          </a:p>
          <a:p>
            <a:pPr marL="0" indent="0">
              <a:buNone/>
            </a:pPr>
            <a:r>
              <a:rPr lang="de-DE" sz="2800" dirty="0">
                <a:latin typeface="Verdana" panose="020B0604030504040204" pitchFamily="34" charset="0"/>
                <a:ea typeface="Verdana" panose="020B0604030504040204" pitchFamily="34" charset="0"/>
                <a:cs typeface="Verdana" panose="020B0604030504040204" pitchFamily="34" charset="0"/>
              </a:rPr>
              <a:t>Das zukünftige Heil als Entsprechung/Überbietung zum Exodus aus Ägypten: „Denn ihr sollt nicht in Eile ausziehen und in Hast entfliehen [wie in Ägypten]; denn der HERR wird vor euch herziehen …“ </a:t>
            </a:r>
            <a:r>
              <a:rPr lang="de-DE" sz="2400" dirty="0">
                <a:latin typeface="Verdana" panose="020B0604030504040204" pitchFamily="34" charset="0"/>
                <a:ea typeface="Verdana" panose="020B0604030504040204" pitchFamily="34" charset="0"/>
                <a:cs typeface="Verdana" panose="020B0604030504040204" pitchFamily="34" charset="0"/>
              </a:rPr>
              <a:t>(Jes 52,12)</a:t>
            </a:r>
          </a:p>
        </p:txBody>
      </p:sp>
    </p:spTree>
    <p:extLst>
      <p:ext uri="{BB962C8B-B14F-4D97-AF65-F5344CB8AC3E}">
        <p14:creationId xmlns:p14="http://schemas.microsoft.com/office/powerpoint/2010/main" val="28843761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A2184B-06A4-8F42-98B7-2FA50C753D53}"/>
              </a:ext>
            </a:extLst>
          </p:cNvPr>
          <p:cNvSpPr>
            <a:spLocks noGrp="1"/>
          </p:cNvSpPr>
          <p:nvPr>
            <p:ph type="title"/>
          </p:nvPr>
        </p:nvSpPr>
        <p:spPr/>
        <p:txBody>
          <a:bodyPr/>
          <a:lstStyle/>
          <a:p>
            <a:r>
              <a:rPr lang="de-DE" sz="3600" b="1" dirty="0"/>
              <a:t>Das heilbringende Leiden des Gottesknechts im NT</a:t>
            </a:r>
          </a:p>
        </p:txBody>
      </p:sp>
      <p:sp>
        <p:nvSpPr>
          <p:cNvPr id="3" name="Inhaltsplatzhalter 2">
            <a:extLst>
              <a:ext uri="{FF2B5EF4-FFF2-40B4-BE49-F238E27FC236}">
                <a16:creationId xmlns:a16="http://schemas.microsoft.com/office/drawing/2014/main" id="{7BCC4433-4283-D042-BA5E-64335A23DB2A}"/>
              </a:ext>
            </a:extLst>
          </p:cNvPr>
          <p:cNvSpPr>
            <a:spLocks noGrp="1"/>
          </p:cNvSpPr>
          <p:nvPr>
            <p:ph idx="1"/>
          </p:nvPr>
        </p:nvSpPr>
        <p:spPr>
          <a:xfrm>
            <a:off x="1631504" y="1484784"/>
            <a:ext cx="9873791" cy="4896544"/>
          </a:xfrm>
        </p:spPr>
        <p:txBody>
          <a:bodyPr/>
          <a:lstStyle/>
          <a:p>
            <a:pPr marL="0" indent="0">
              <a:buNone/>
            </a:pPr>
            <a:r>
              <a:rPr lang="de-DE" sz="3200" dirty="0">
                <a:latin typeface="Verdana" panose="020B0604030504040204" pitchFamily="34" charset="0"/>
                <a:ea typeface="Verdana" panose="020B0604030504040204" pitchFamily="34" charset="0"/>
                <a:cs typeface="Verdana" panose="020B0604030504040204" pitchFamily="34" charset="0"/>
              </a:rPr>
              <a:t>Jesus hat das Leiden des Gottesknechts bewusst in seine messianische Sendung einbezogen: „</a:t>
            </a:r>
            <a:r>
              <a:rPr lang="de-DE" sz="3200" dirty="0">
                <a:effectLst/>
                <a:latin typeface="Verdana" panose="020B0604030504040204" pitchFamily="34" charset="0"/>
                <a:ea typeface="Verdana" panose="020B0604030504040204" pitchFamily="34" charset="0"/>
                <a:cs typeface="Verdana" panose="020B0604030504040204" pitchFamily="34" charset="0"/>
              </a:rPr>
              <a:t>Denn auch der Menschensohn ist nicht gekommen, um sich dienen zu lassen, sondern um zu dienen und sein Leben hinzugeben als Lösegeld für viele.“ (</a:t>
            </a:r>
            <a:r>
              <a:rPr lang="de-DE" sz="3200" dirty="0" err="1">
                <a:effectLst/>
                <a:latin typeface="Verdana" panose="020B0604030504040204" pitchFamily="34" charset="0"/>
                <a:ea typeface="Verdana" panose="020B0604030504040204" pitchFamily="34" charset="0"/>
                <a:cs typeface="Verdana" panose="020B0604030504040204" pitchFamily="34" charset="0"/>
              </a:rPr>
              <a:t>Mk</a:t>
            </a:r>
            <a:r>
              <a:rPr lang="de-DE" sz="3200" dirty="0">
                <a:effectLst/>
                <a:latin typeface="Verdana" panose="020B0604030504040204" pitchFamily="34" charset="0"/>
                <a:ea typeface="Verdana" panose="020B0604030504040204" pitchFamily="34" charset="0"/>
                <a:cs typeface="Verdana" panose="020B0604030504040204" pitchFamily="34" charset="0"/>
              </a:rPr>
              <a:t> 10,45)</a:t>
            </a:r>
          </a:p>
          <a:p>
            <a:pPr marL="0" indent="0">
              <a:buNone/>
            </a:pPr>
            <a:r>
              <a:rPr lang="de-DE" sz="3000" dirty="0">
                <a:latin typeface="Verdana" panose="020B0604030504040204" pitchFamily="34" charset="0"/>
                <a:ea typeface="Verdana" panose="020B0604030504040204" pitchFamily="34" charset="0"/>
                <a:cs typeface="Verdana" panose="020B0604030504040204" pitchFamily="34" charset="0"/>
              </a:rPr>
              <a:t>Die Evangelien, beim Abendmahl: „</a:t>
            </a:r>
            <a:r>
              <a:rPr lang="de-DE" sz="3000" dirty="0">
                <a:effectLst/>
                <a:latin typeface="Verdana" panose="020B0604030504040204" pitchFamily="34" charset="0"/>
                <a:ea typeface="Verdana" panose="020B0604030504040204" pitchFamily="34" charset="0"/>
                <a:cs typeface="Verdana" panose="020B0604030504040204" pitchFamily="34" charset="0"/>
              </a:rPr>
              <a:t>Das ist mein Blut des Bundes, das vergossen wird für viele.“ (</a:t>
            </a:r>
            <a:r>
              <a:rPr lang="de-DE" sz="3000" dirty="0" err="1">
                <a:effectLst/>
                <a:latin typeface="Verdana" panose="020B0604030504040204" pitchFamily="34" charset="0"/>
                <a:ea typeface="Verdana" panose="020B0604030504040204" pitchFamily="34" charset="0"/>
                <a:cs typeface="Verdana" panose="020B0604030504040204" pitchFamily="34" charset="0"/>
              </a:rPr>
              <a:t>Mk</a:t>
            </a:r>
            <a:r>
              <a:rPr lang="de-DE" sz="3000" dirty="0">
                <a:effectLst/>
                <a:latin typeface="Verdana" panose="020B0604030504040204" pitchFamily="34" charset="0"/>
                <a:ea typeface="Verdana" panose="020B0604030504040204" pitchFamily="34" charset="0"/>
                <a:cs typeface="Verdana" panose="020B0604030504040204" pitchFamily="34" charset="0"/>
              </a:rPr>
              <a:t> 14,24)</a:t>
            </a:r>
            <a:r>
              <a:rPr lang="de-DE" sz="3000" dirty="0">
                <a:latin typeface="Verdana" panose="020B0604030504040204" pitchFamily="34" charset="0"/>
                <a:ea typeface="Verdana" panose="020B0604030504040204" pitchFamily="34" charset="0"/>
                <a:cs typeface="Verdana" panose="020B0604030504040204" pitchFamily="34" charset="0"/>
              </a:rPr>
              <a:t> und Paulus machen das entsprechend: </a:t>
            </a:r>
            <a:r>
              <a:rPr lang="de-DE" sz="3000" dirty="0" err="1">
                <a:latin typeface="Verdana" panose="020B0604030504040204" pitchFamily="34" charset="0"/>
                <a:ea typeface="Verdana" panose="020B0604030504040204" pitchFamily="34" charset="0"/>
                <a:cs typeface="Verdana" panose="020B0604030504040204" pitchFamily="34" charset="0"/>
              </a:rPr>
              <a:t>Apg</a:t>
            </a:r>
            <a:r>
              <a:rPr lang="de-DE" sz="3000" dirty="0">
                <a:latin typeface="Verdana" panose="020B0604030504040204" pitchFamily="34" charset="0"/>
                <a:ea typeface="Verdana" panose="020B0604030504040204" pitchFamily="34" charset="0"/>
                <a:cs typeface="Verdana" panose="020B0604030504040204" pitchFamily="34" charset="0"/>
              </a:rPr>
              <a:t> 8,32ff (Kämmerer aus Äthiopien liest Jes 53,7f); Phil 2,6ff; 1Kor 15,3f </a:t>
            </a:r>
            <a:r>
              <a:rPr lang="de-DE" sz="3000" dirty="0" err="1">
                <a:latin typeface="Verdana" panose="020B0604030504040204" pitchFamily="34" charset="0"/>
                <a:ea typeface="Verdana" panose="020B0604030504040204" pitchFamily="34" charset="0"/>
                <a:cs typeface="Verdana" panose="020B0604030504040204" pitchFamily="34" charset="0"/>
              </a:rPr>
              <a:t>u.ö</a:t>
            </a:r>
            <a:r>
              <a:rPr lang="de-DE" sz="3000" dirty="0">
                <a:latin typeface="Verdana" panose="020B0604030504040204" pitchFamily="34" charset="0"/>
                <a:ea typeface="Verdana" panose="020B0604030504040204" pitchFamily="34" charset="0"/>
                <a:cs typeface="Verdana" panose="020B0604030504040204" pitchFamily="34" charset="0"/>
              </a:rPr>
              <a:t>.</a:t>
            </a:r>
            <a:endParaRPr lang="de-DE" sz="3000" dirty="0">
              <a:effectLst/>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de-DE" dirty="0"/>
          </a:p>
        </p:txBody>
      </p:sp>
    </p:spTree>
    <p:extLst>
      <p:ext uri="{BB962C8B-B14F-4D97-AF65-F5344CB8AC3E}">
        <p14:creationId xmlns:p14="http://schemas.microsoft.com/office/powerpoint/2010/main" val="42610364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5F07E1-5A52-8D4F-9EC9-0261F00B947E}"/>
              </a:ext>
            </a:extLst>
          </p:cNvPr>
          <p:cNvSpPr>
            <a:spLocks noGrp="1"/>
          </p:cNvSpPr>
          <p:nvPr>
            <p:ph type="title"/>
          </p:nvPr>
        </p:nvSpPr>
        <p:spPr>
          <a:xfrm>
            <a:off x="1910841" y="292232"/>
            <a:ext cx="10089815" cy="693530"/>
          </a:xfrm>
        </p:spPr>
        <p:txBody>
          <a:bodyPr/>
          <a:lstStyle/>
          <a:p>
            <a:r>
              <a:rPr lang="de-DE" sz="3600" b="1" dirty="0"/>
              <a:t>Trost und Hoffnung vom Gottesknecht her</a:t>
            </a:r>
          </a:p>
        </p:txBody>
      </p:sp>
      <p:sp>
        <p:nvSpPr>
          <p:cNvPr id="3" name="Inhaltsplatzhalter 2">
            <a:extLst>
              <a:ext uri="{FF2B5EF4-FFF2-40B4-BE49-F238E27FC236}">
                <a16:creationId xmlns:a16="http://schemas.microsoft.com/office/drawing/2014/main" id="{DF9B51DF-C903-A74A-954A-738B92EAA835}"/>
              </a:ext>
            </a:extLst>
          </p:cNvPr>
          <p:cNvSpPr>
            <a:spLocks noGrp="1"/>
          </p:cNvSpPr>
          <p:nvPr>
            <p:ph idx="1"/>
          </p:nvPr>
        </p:nvSpPr>
        <p:spPr>
          <a:xfrm>
            <a:off x="1592266" y="1340768"/>
            <a:ext cx="10376630" cy="5517232"/>
          </a:xfrm>
        </p:spPr>
        <p:txBody>
          <a:bodyPr/>
          <a:lstStyle/>
          <a:p>
            <a:pPr marL="0" indent="0">
              <a:buNone/>
            </a:pPr>
            <a:r>
              <a:rPr lang="de-DE" sz="3200" dirty="0">
                <a:latin typeface="Verdana" panose="020B0604030504040204" pitchFamily="34" charset="0"/>
                <a:ea typeface="Verdana" panose="020B0604030504040204" pitchFamily="34" charset="0"/>
                <a:cs typeface="Verdana" panose="020B0604030504040204" pitchFamily="34" charset="0"/>
              </a:rPr>
              <a:t>Trost</a:t>
            </a:r>
            <a:r>
              <a:rPr lang="de-DE" sz="3200">
                <a:latin typeface="Verdana" panose="020B0604030504040204" pitchFamily="34" charset="0"/>
                <a:ea typeface="Verdana" panose="020B0604030504040204" pitchFamily="34" charset="0"/>
                <a:cs typeface="Verdana" panose="020B0604030504040204" pitchFamily="34" charset="0"/>
              </a:rPr>
              <a:t>: Zuspruch </a:t>
            </a:r>
            <a:r>
              <a:rPr lang="de-DE" sz="3200" dirty="0">
                <a:latin typeface="Verdana" panose="020B0604030504040204" pitchFamily="34" charset="0"/>
                <a:ea typeface="Verdana" panose="020B0604030504040204" pitchFamily="34" charset="0"/>
                <a:cs typeface="Verdana" panose="020B0604030504040204" pitchFamily="34" charset="0"/>
              </a:rPr>
              <a:t>und Beistand in gleichbleibender Lage </a:t>
            </a:r>
            <a:r>
              <a:rPr lang="de-DE" sz="3200" i="1" dirty="0">
                <a:latin typeface="Verdana" panose="020B0604030504040204" pitchFamily="34" charset="0"/>
                <a:ea typeface="Verdana" panose="020B0604030504040204" pitchFamily="34" charset="0"/>
                <a:cs typeface="Verdana" panose="020B0604030504040204" pitchFamily="34" charset="0"/>
              </a:rPr>
              <a:t>und</a:t>
            </a:r>
            <a:r>
              <a:rPr lang="de-DE" sz="3200" dirty="0">
                <a:latin typeface="Verdana" panose="020B0604030504040204" pitchFamily="34" charset="0"/>
                <a:ea typeface="Verdana" panose="020B0604030504040204" pitchFamily="34" charset="0"/>
                <a:cs typeface="Verdana" panose="020B0604030504040204" pitchFamily="34" charset="0"/>
              </a:rPr>
              <a:t> andererseits Veränderung der Lage</a:t>
            </a:r>
          </a:p>
          <a:p>
            <a:pPr>
              <a:buFont typeface="Wingdings" pitchFamily="2" charset="2"/>
              <a:buChar char="§"/>
            </a:pPr>
            <a:r>
              <a:rPr lang="de-DE" sz="3000" dirty="0">
                <a:latin typeface="Verdana" panose="020B0604030504040204" pitchFamily="34" charset="0"/>
                <a:ea typeface="Verdana" panose="020B0604030504040204" pitchFamily="34" charset="0"/>
                <a:cs typeface="Verdana" panose="020B0604030504040204" pitchFamily="34" charset="0"/>
              </a:rPr>
              <a:t> in der Erfolglosigkeit und Vergeblichkeit bei der</a:t>
            </a:r>
            <a:br>
              <a:rPr lang="de-DE" sz="3000" dirty="0">
                <a:latin typeface="Verdana" panose="020B0604030504040204" pitchFamily="34" charset="0"/>
                <a:ea typeface="Verdana" panose="020B0604030504040204" pitchFamily="34" charset="0"/>
                <a:cs typeface="Verdana" panose="020B0604030504040204" pitchFamily="34" charset="0"/>
              </a:rPr>
            </a:br>
            <a:r>
              <a:rPr lang="de-DE" sz="3000" dirty="0">
                <a:latin typeface="Verdana" panose="020B0604030504040204" pitchFamily="34" charset="0"/>
                <a:ea typeface="Verdana" panose="020B0604030504040204" pitchFamily="34" charset="0"/>
                <a:cs typeface="Verdana" panose="020B0604030504040204" pitchFamily="34" charset="0"/>
              </a:rPr>
              <a:t> Erfüllung des Auftrags</a:t>
            </a:r>
          </a:p>
          <a:p>
            <a:pPr>
              <a:buFont typeface="Wingdings" pitchFamily="2" charset="2"/>
              <a:buChar char="§"/>
            </a:pPr>
            <a:r>
              <a:rPr lang="de-DE" sz="3000" dirty="0">
                <a:latin typeface="Verdana" panose="020B0604030504040204" pitchFamily="34" charset="0"/>
                <a:ea typeface="Verdana" panose="020B0604030504040204" pitchFamily="34" charset="0"/>
                <a:cs typeface="Verdana" panose="020B0604030504040204" pitchFamily="34" charset="0"/>
              </a:rPr>
              <a:t> im Leiden und in Verachtung</a:t>
            </a:r>
          </a:p>
          <a:p>
            <a:pPr>
              <a:buFont typeface="Wingdings" pitchFamily="2" charset="2"/>
              <a:buChar char="§"/>
            </a:pPr>
            <a:r>
              <a:rPr lang="de-DE" sz="3000" dirty="0">
                <a:latin typeface="Verdana" panose="020B0604030504040204" pitchFamily="34" charset="0"/>
                <a:ea typeface="Verdana" panose="020B0604030504040204" pitchFamily="34" charset="0"/>
                <a:cs typeface="Verdana" panose="020B0604030504040204" pitchFamily="34" charset="0"/>
              </a:rPr>
              <a:t> in Schuld</a:t>
            </a:r>
          </a:p>
          <a:p>
            <a:pPr>
              <a:buFont typeface="Wingdings" pitchFamily="2" charset="2"/>
              <a:buChar char="§"/>
            </a:pPr>
            <a:r>
              <a:rPr lang="de-DE" sz="3000" dirty="0">
                <a:latin typeface="Verdana" panose="020B0604030504040204" pitchFamily="34" charset="0"/>
                <a:ea typeface="Verdana" panose="020B0604030504040204" pitchFamily="34" charset="0"/>
                <a:cs typeface="Verdana" panose="020B0604030504040204" pitchFamily="34" charset="0"/>
              </a:rPr>
              <a:t> im Tod</a:t>
            </a:r>
          </a:p>
          <a:p>
            <a:pPr>
              <a:buFont typeface="Wingdings" pitchFamily="2" charset="2"/>
              <a:buChar char="§"/>
            </a:pPr>
            <a:r>
              <a:rPr lang="de-DE" sz="3000" dirty="0">
                <a:latin typeface="Verdana" panose="020B0604030504040204" pitchFamily="34" charset="0"/>
                <a:ea typeface="Verdana" panose="020B0604030504040204" pitchFamily="34" charset="0"/>
                <a:cs typeface="Verdana" panose="020B0604030504040204" pitchFamily="34" charset="0"/>
              </a:rPr>
              <a:t> in den Wirren des Weltgeschehens</a:t>
            </a:r>
          </a:p>
          <a:p>
            <a:pPr marL="0" indent="0">
              <a:spcBef>
                <a:spcPts val="1950"/>
              </a:spcBef>
              <a:buNone/>
            </a:pPr>
            <a:r>
              <a:rPr lang="de-DE" sz="3000" dirty="0">
                <a:latin typeface="Verdana" panose="020B0604030504040204" pitchFamily="34" charset="0"/>
                <a:ea typeface="Verdana" panose="020B0604030504040204" pitchFamily="34" charset="0"/>
                <a:cs typeface="Verdana" panose="020B0604030504040204" pitchFamily="34" charset="0"/>
              </a:rPr>
              <a:t>Hoffnung: begründet in dem her, was bereits geschehen ist; von dort aus wird das vollendende Handeln Gottes geglaubt und erbeten</a:t>
            </a:r>
          </a:p>
        </p:txBody>
      </p:sp>
    </p:spTree>
    <p:extLst>
      <p:ext uri="{BB962C8B-B14F-4D97-AF65-F5344CB8AC3E}">
        <p14:creationId xmlns:p14="http://schemas.microsoft.com/office/powerpoint/2010/main" val="1476043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EE23CA-9CFB-ED4F-955E-2FA1180E3E38}"/>
              </a:ext>
            </a:extLst>
          </p:cNvPr>
          <p:cNvSpPr>
            <a:spLocks noGrp="1"/>
          </p:cNvSpPr>
          <p:nvPr>
            <p:ph type="title"/>
          </p:nvPr>
        </p:nvSpPr>
        <p:spPr/>
        <p:txBody>
          <a:bodyPr/>
          <a:lstStyle/>
          <a:p>
            <a:r>
              <a:rPr lang="de-DE" sz="4000" b="1" dirty="0"/>
              <a:t>Welche Not und Trostlosigkeit zeigt sich?</a:t>
            </a:r>
          </a:p>
        </p:txBody>
      </p:sp>
      <p:sp>
        <p:nvSpPr>
          <p:cNvPr id="3" name="Inhaltsplatzhalter 2">
            <a:extLst>
              <a:ext uri="{FF2B5EF4-FFF2-40B4-BE49-F238E27FC236}">
                <a16:creationId xmlns:a16="http://schemas.microsoft.com/office/drawing/2014/main" id="{6AA657B6-1ACD-734A-AC9B-14FECF196313}"/>
              </a:ext>
            </a:extLst>
          </p:cNvPr>
          <p:cNvSpPr>
            <a:spLocks noGrp="1"/>
          </p:cNvSpPr>
          <p:nvPr>
            <p:ph idx="1"/>
          </p:nvPr>
        </p:nvSpPr>
        <p:spPr>
          <a:xfrm>
            <a:off x="1480010" y="1628800"/>
            <a:ext cx="9873791" cy="4824536"/>
          </a:xfrm>
        </p:spPr>
        <p:txBody>
          <a:bodyPr/>
          <a:lstStyle/>
          <a:p>
            <a:pPr marL="0" indent="0">
              <a:spcAft>
                <a:spcPts val="600"/>
              </a:spcAft>
              <a:buNone/>
            </a:pPr>
            <a:r>
              <a:rPr lang="de-DE" sz="3600" dirty="0">
                <a:latin typeface="Verdana" panose="020B0604030504040204" pitchFamily="34" charset="0"/>
                <a:ea typeface="Verdana" panose="020B0604030504040204" pitchFamily="34" charset="0"/>
                <a:cs typeface="Verdana" panose="020B0604030504040204" pitchFamily="34" charset="0"/>
              </a:rPr>
              <a:t>587/586 v.Chr.: Zerstörung Jerusalems und Deportation nach Babylon – </a:t>
            </a:r>
          </a:p>
          <a:p>
            <a:pPr marL="0" indent="0">
              <a:spcAft>
                <a:spcPts val="1200"/>
              </a:spcAft>
              <a:buNone/>
            </a:pPr>
            <a:r>
              <a:rPr lang="de-DE" sz="3600" dirty="0">
                <a:latin typeface="Verdana" panose="020B0604030504040204" pitchFamily="34" charset="0"/>
                <a:ea typeface="Verdana" panose="020B0604030504040204" pitchFamily="34" charset="0"/>
                <a:cs typeface="Verdana" panose="020B0604030504040204" pitchFamily="34" charset="0"/>
              </a:rPr>
              <a:t>Neue Knechtschaft wegen der Sünde Israels – Gottes Gericht</a:t>
            </a:r>
          </a:p>
          <a:p>
            <a:pPr marL="0" indent="0">
              <a:buNone/>
            </a:pPr>
            <a:r>
              <a:rPr lang="de-DE" sz="3600" dirty="0">
                <a:latin typeface="Verdana" panose="020B0604030504040204" pitchFamily="34" charset="0"/>
                <a:ea typeface="Verdana" panose="020B0604030504040204" pitchFamily="34" charset="0"/>
                <a:cs typeface="Verdana" panose="020B0604030504040204" pitchFamily="34" charset="0"/>
              </a:rPr>
              <a:t>Verlust von Gottes Heilsgaben:</a:t>
            </a:r>
          </a:p>
          <a:p>
            <a:pPr marL="0" indent="0">
              <a:buNone/>
            </a:pPr>
            <a:r>
              <a:rPr lang="de-DE" sz="3600" dirty="0">
                <a:latin typeface="Verdana" panose="020B0604030504040204" pitchFamily="34" charset="0"/>
                <a:ea typeface="Verdana" panose="020B0604030504040204" pitchFamily="34" charset="0"/>
                <a:cs typeface="Verdana" panose="020B0604030504040204" pitchFamily="34" charset="0"/>
              </a:rPr>
              <a:t>	Land, Volk, König, Tempel</a:t>
            </a:r>
          </a:p>
          <a:p>
            <a:pPr marL="0" indent="0">
              <a:spcBef>
                <a:spcPts val="1950"/>
              </a:spcBef>
              <a:spcAft>
                <a:spcPts val="1200"/>
              </a:spcAft>
              <a:buNone/>
            </a:pPr>
            <a:r>
              <a:rPr lang="de-DE" sz="3600" dirty="0">
                <a:latin typeface="Verdana" panose="020B0604030504040204" pitchFamily="34" charset="0"/>
                <a:ea typeface="Verdana" panose="020B0604030504040204" pitchFamily="34" charset="0"/>
                <a:cs typeface="Verdana" panose="020B0604030504040204" pitchFamily="34" charset="0"/>
              </a:rPr>
              <a:t>Folge: Trost- und Hoffnungslosigkeit, 					Depression</a:t>
            </a:r>
          </a:p>
        </p:txBody>
      </p:sp>
    </p:spTree>
    <p:extLst>
      <p:ext uri="{BB962C8B-B14F-4D97-AF65-F5344CB8AC3E}">
        <p14:creationId xmlns:p14="http://schemas.microsoft.com/office/powerpoint/2010/main" val="3327487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05E4D0-4B1C-D54B-8102-BE412D70E5B5}"/>
              </a:ext>
            </a:extLst>
          </p:cNvPr>
          <p:cNvSpPr>
            <a:spLocks noGrp="1"/>
          </p:cNvSpPr>
          <p:nvPr>
            <p:ph type="title"/>
          </p:nvPr>
        </p:nvSpPr>
        <p:spPr/>
        <p:txBody>
          <a:bodyPr/>
          <a:lstStyle/>
          <a:p>
            <a:r>
              <a:rPr lang="de-DE" sz="4000" b="1" dirty="0"/>
              <a:t>Das erste Lied vom Gottesknecht: Jes 42,1-4</a:t>
            </a:r>
          </a:p>
        </p:txBody>
      </p:sp>
      <p:sp>
        <p:nvSpPr>
          <p:cNvPr id="3" name="Inhaltsplatzhalter 2">
            <a:extLst>
              <a:ext uri="{FF2B5EF4-FFF2-40B4-BE49-F238E27FC236}">
                <a16:creationId xmlns:a16="http://schemas.microsoft.com/office/drawing/2014/main" id="{6CB0796F-CCE7-E54C-906E-D3ADED9AFB2E}"/>
              </a:ext>
            </a:extLst>
          </p:cNvPr>
          <p:cNvSpPr>
            <a:spLocks noGrp="1"/>
          </p:cNvSpPr>
          <p:nvPr>
            <p:ph idx="1"/>
          </p:nvPr>
        </p:nvSpPr>
        <p:spPr>
          <a:xfrm>
            <a:off x="1480010" y="1628800"/>
            <a:ext cx="9873791" cy="4824536"/>
          </a:xfrm>
        </p:spPr>
        <p:txBody>
          <a:bodyPr/>
          <a:lstStyle/>
          <a:p>
            <a:pPr marL="0" indent="0">
              <a:buNone/>
            </a:pPr>
            <a:r>
              <a:rPr lang="de-DE" sz="2800" baseline="30000" dirty="0">
                <a:effectLst/>
                <a:latin typeface="Verdana" panose="020B0604030504040204" pitchFamily="34" charset="0"/>
                <a:ea typeface="Verdana" panose="020B0604030504040204" pitchFamily="34" charset="0"/>
                <a:cs typeface="Verdana" panose="020B0604030504040204" pitchFamily="34" charset="0"/>
              </a:rPr>
              <a:t>1 </a:t>
            </a:r>
            <a:r>
              <a:rPr lang="de-DE" sz="2800" dirty="0">
                <a:effectLst/>
                <a:latin typeface="Verdana" panose="020B0604030504040204" pitchFamily="34" charset="0"/>
                <a:ea typeface="Verdana" panose="020B0604030504040204" pitchFamily="34" charset="0"/>
                <a:cs typeface="Verdana" panose="020B0604030504040204" pitchFamily="34" charset="0"/>
              </a:rPr>
              <a:t>Siehe, mein Knecht, den ich halte, mein Auserwählter, an dem meine Seele Wohlgefallen hat: Ich habe meinen Geist auf ihn gelegt, er wird das Recht zu den Nationen hinausbringen. </a:t>
            </a:r>
            <a:r>
              <a:rPr lang="de-DE" sz="2800" baseline="30000" dirty="0">
                <a:effectLst/>
                <a:latin typeface="Verdana" panose="020B0604030504040204" pitchFamily="34" charset="0"/>
                <a:ea typeface="Verdana" panose="020B0604030504040204" pitchFamily="34" charset="0"/>
                <a:cs typeface="Verdana" panose="020B0604030504040204" pitchFamily="34" charset="0"/>
              </a:rPr>
              <a:t>2 </a:t>
            </a:r>
            <a:r>
              <a:rPr lang="de-DE" sz="2800" dirty="0">
                <a:effectLst/>
                <a:latin typeface="Verdana" panose="020B0604030504040204" pitchFamily="34" charset="0"/>
                <a:ea typeface="Verdana" panose="020B0604030504040204" pitchFamily="34" charset="0"/>
                <a:cs typeface="Verdana" panose="020B0604030504040204" pitchFamily="34" charset="0"/>
              </a:rPr>
              <a:t>Er wird nicht schreien und ⟨die Stimme⟩ nicht erheben und seine Stimme nicht hören lassen auf der Straße. </a:t>
            </a:r>
            <a:r>
              <a:rPr lang="de-DE" sz="2800" baseline="30000" dirty="0">
                <a:effectLst/>
                <a:latin typeface="Verdana" panose="020B0604030504040204" pitchFamily="34" charset="0"/>
                <a:ea typeface="Verdana" panose="020B0604030504040204" pitchFamily="34" charset="0"/>
                <a:cs typeface="Verdana" panose="020B0604030504040204" pitchFamily="34" charset="0"/>
              </a:rPr>
              <a:t>3 </a:t>
            </a:r>
            <a:r>
              <a:rPr lang="de-DE" sz="2800" dirty="0">
                <a:effectLst/>
                <a:latin typeface="Verdana" panose="020B0604030504040204" pitchFamily="34" charset="0"/>
                <a:ea typeface="Verdana" panose="020B0604030504040204" pitchFamily="34" charset="0"/>
                <a:cs typeface="Verdana" panose="020B0604030504040204" pitchFamily="34" charset="0"/>
              </a:rPr>
              <a:t>Das geknickte Rohr wird er nicht zerbrechen, und den glimmenden Docht wird er nicht auslöschen. In Treue bringt er das Recht hinaus. </a:t>
            </a:r>
            <a:r>
              <a:rPr lang="de-DE" sz="2800" baseline="30000" dirty="0">
                <a:effectLst/>
                <a:latin typeface="Verdana" panose="020B0604030504040204" pitchFamily="34" charset="0"/>
                <a:ea typeface="Verdana" panose="020B0604030504040204" pitchFamily="34" charset="0"/>
                <a:cs typeface="Verdana" panose="020B0604030504040204" pitchFamily="34" charset="0"/>
              </a:rPr>
              <a:t>4 </a:t>
            </a:r>
            <a:r>
              <a:rPr lang="de-DE" sz="2800" dirty="0">
                <a:effectLst/>
                <a:latin typeface="Verdana" panose="020B0604030504040204" pitchFamily="34" charset="0"/>
                <a:ea typeface="Verdana" panose="020B0604030504040204" pitchFamily="34" charset="0"/>
                <a:cs typeface="Verdana" panose="020B0604030504040204" pitchFamily="34" charset="0"/>
              </a:rPr>
              <a:t>Er wird nicht verzagen noch zusammenbrechen, bis er das Recht auf Erden aufgerichtet hat. Und die Inseln warten auf seine Weisung. </a:t>
            </a:r>
            <a:endParaRPr lang="de-DE" sz="28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98169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05E4D0-4B1C-D54B-8102-BE412D70E5B5}"/>
              </a:ext>
            </a:extLst>
          </p:cNvPr>
          <p:cNvSpPr>
            <a:spLocks noGrp="1"/>
          </p:cNvSpPr>
          <p:nvPr>
            <p:ph type="title"/>
          </p:nvPr>
        </p:nvSpPr>
        <p:spPr>
          <a:xfrm>
            <a:off x="2047980" y="292232"/>
            <a:ext cx="9952676" cy="693530"/>
          </a:xfrm>
        </p:spPr>
        <p:txBody>
          <a:bodyPr/>
          <a:lstStyle/>
          <a:p>
            <a:r>
              <a:rPr lang="de-DE" sz="4000" b="1" dirty="0">
                <a:ea typeface="Verdana" panose="020B0604030504040204" pitchFamily="34" charset="0"/>
                <a:cs typeface="Verdana" panose="020B0604030504040204" pitchFamily="34" charset="0"/>
              </a:rPr>
              <a:t>Das erste Lied vom Gottesknecht: Jes 42,1-4</a:t>
            </a:r>
          </a:p>
        </p:txBody>
      </p:sp>
      <p:sp>
        <p:nvSpPr>
          <p:cNvPr id="3" name="Inhaltsplatzhalter 2">
            <a:extLst>
              <a:ext uri="{FF2B5EF4-FFF2-40B4-BE49-F238E27FC236}">
                <a16:creationId xmlns:a16="http://schemas.microsoft.com/office/drawing/2014/main" id="{6CB0796F-CCE7-E54C-906E-D3ADED9AFB2E}"/>
              </a:ext>
            </a:extLst>
          </p:cNvPr>
          <p:cNvSpPr>
            <a:spLocks noGrp="1"/>
          </p:cNvSpPr>
          <p:nvPr>
            <p:ph idx="1"/>
          </p:nvPr>
        </p:nvSpPr>
        <p:spPr>
          <a:xfrm>
            <a:off x="1343472" y="1484784"/>
            <a:ext cx="10657184" cy="5373216"/>
          </a:xfrm>
        </p:spPr>
        <p:txBody>
          <a:bodyPr/>
          <a:lstStyle/>
          <a:p>
            <a:pPr marL="0" indent="0">
              <a:buNone/>
            </a:pPr>
            <a:r>
              <a:rPr lang="de-DE" sz="3200" b="1" dirty="0">
                <a:latin typeface="Verdana" panose="020B0604030504040204" pitchFamily="34" charset="0"/>
                <a:ea typeface="Verdana" panose="020B0604030504040204" pitchFamily="34" charset="0"/>
                <a:cs typeface="Verdana" panose="020B0604030504040204" pitchFamily="34" charset="0"/>
              </a:rPr>
              <a:t>Der Knecht wird von Gott mit seiner königlich-prophetischen Aufgabe präsentiert</a:t>
            </a:r>
            <a:endParaRPr lang="de-DE" sz="3200" dirty="0">
              <a:latin typeface="Verdana" panose="020B0604030504040204" pitchFamily="34" charset="0"/>
              <a:ea typeface="Verdana" panose="020B0604030504040204" pitchFamily="34" charset="0"/>
              <a:cs typeface="Verdana" panose="020B0604030504040204" pitchFamily="34" charset="0"/>
            </a:endParaRPr>
          </a:p>
          <a:p>
            <a:pPr>
              <a:buFont typeface="Wingdings" pitchFamily="2" charset="2"/>
              <a:buChar char="§"/>
            </a:pPr>
            <a:r>
              <a:rPr lang="de-DE" sz="3200" dirty="0">
                <a:latin typeface="Verdana" panose="020B0604030504040204" pitchFamily="34" charset="0"/>
                <a:ea typeface="Verdana" panose="020B0604030504040204" pitchFamily="34" charset="0"/>
                <a:cs typeface="Verdana" panose="020B0604030504040204" pitchFamily="34" charset="0"/>
              </a:rPr>
              <a:t> erwählt: Gott freut sich an ihm und steht ihm bei</a:t>
            </a:r>
          </a:p>
          <a:p>
            <a:pPr>
              <a:buFont typeface="Wingdings" pitchFamily="2" charset="2"/>
              <a:buChar char="§"/>
            </a:pPr>
            <a:r>
              <a:rPr lang="de-DE" sz="3200" dirty="0">
                <a:effectLst/>
                <a:latin typeface="Verdana" panose="020B0604030504040204" pitchFamily="34" charset="0"/>
                <a:ea typeface="Verdana" panose="020B0604030504040204" pitchFamily="34" charset="0"/>
                <a:cs typeface="Verdana" panose="020B0604030504040204" pitchFamily="34" charset="0"/>
              </a:rPr>
              <a:t> ausgerüstet</a:t>
            </a:r>
            <a:r>
              <a:rPr lang="de-DE" sz="3200" dirty="0">
                <a:latin typeface="Verdana" panose="020B0604030504040204" pitchFamily="34" charset="0"/>
                <a:ea typeface="Verdana" panose="020B0604030504040204" pitchFamily="34" charset="0"/>
                <a:cs typeface="Verdana" panose="020B0604030504040204" pitchFamily="34" charset="0"/>
              </a:rPr>
              <a:t>: Geist Gottes</a:t>
            </a:r>
          </a:p>
          <a:p>
            <a:pPr>
              <a:buFont typeface="Wingdings" pitchFamily="2" charset="2"/>
              <a:buChar char="§"/>
            </a:pPr>
            <a:r>
              <a:rPr lang="de-DE" sz="3200" dirty="0">
                <a:effectLst/>
                <a:latin typeface="Verdana" panose="020B0604030504040204" pitchFamily="34" charset="0"/>
                <a:ea typeface="Verdana" panose="020B0604030504040204" pitchFamily="34" charset="0"/>
                <a:cs typeface="Verdana" panose="020B0604030504040204" pitchFamily="34" charset="0"/>
              </a:rPr>
              <a:t> beauftragt: </a:t>
            </a:r>
          </a:p>
          <a:p>
            <a:pPr marL="0" indent="0">
              <a:buNone/>
            </a:pPr>
            <a:r>
              <a:rPr lang="de-DE" sz="3200" dirty="0">
                <a:effectLst/>
                <a:latin typeface="Verdana" panose="020B0604030504040204" pitchFamily="34" charset="0"/>
                <a:ea typeface="Verdana" panose="020B0604030504040204" pitchFamily="34" charset="0"/>
                <a:cs typeface="Verdana" panose="020B0604030504040204" pitchFamily="34" charset="0"/>
              </a:rPr>
              <a:t>	bringt Recht und Gerechtigkeit zu den Völkern</a:t>
            </a:r>
          </a:p>
          <a:p>
            <a:pPr marL="0" indent="0">
              <a:buNone/>
            </a:pPr>
            <a:r>
              <a:rPr lang="de-DE" sz="3200" dirty="0">
                <a:latin typeface="Verdana" panose="020B0604030504040204" pitchFamily="34" charset="0"/>
                <a:ea typeface="Verdana" panose="020B0604030504040204" pitchFamily="34" charset="0"/>
                <a:cs typeface="Verdana" panose="020B0604030504040204" pitchFamily="34" charset="0"/>
              </a:rPr>
              <a:t>	</a:t>
            </a:r>
            <a:r>
              <a:rPr lang="de-DE" sz="3200" dirty="0" err="1">
                <a:latin typeface="Verdana" panose="020B0604030504040204" pitchFamily="34" charset="0"/>
                <a:ea typeface="Verdana" panose="020B0604030504040204" pitchFamily="34" charset="0"/>
                <a:cs typeface="Verdana" panose="020B0604030504040204" pitchFamily="34" charset="0"/>
              </a:rPr>
              <a:t>Tora</a:t>
            </a:r>
            <a:r>
              <a:rPr lang="de-DE" sz="3200" dirty="0">
                <a:latin typeface="Verdana" panose="020B0604030504040204" pitchFamily="34" charset="0"/>
                <a:ea typeface="Verdana" panose="020B0604030504040204" pitchFamily="34" charset="0"/>
                <a:cs typeface="Verdana" panose="020B0604030504040204" pitchFamily="34" charset="0"/>
              </a:rPr>
              <a:t> (Weisung) lehren</a:t>
            </a:r>
            <a:endParaRPr lang="de-DE" sz="3200" dirty="0">
              <a:effectLst/>
              <a:latin typeface="Verdana" panose="020B0604030504040204" pitchFamily="34" charset="0"/>
              <a:ea typeface="Verdana" panose="020B0604030504040204" pitchFamily="34" charset="0"/>
              <a:cs typeface="Verdana" panose="020B0604030504040204" pitchFamily="34" charset="0"/>
            </a:endParaRPr>
          </a:p>
          <a:p>
            <a:pPr>
              <a:buFont typeface="Wingdings" pitchFamily="2" charset="2"/>
              <a:buChar char="§"/>
            </a:pPr>
            <a:r>
              <a:rPr lang="de-DE" sz="3200" dirty="0">
                <a:latin typeface="Verdana" panose="020B0604030504040204" pitchFamily="34" charset="0"/>
                <a:ea typeface="Verdana" panose="020B0604030504040204" pitchFamily="34" charset="0"/>
                <a:cs typeface="Verdana" panose="020B0604030504040204" pitchFamily="34" charset="0"/>
              </a:rPr>
              <a:t> Art seines Wirkens: barmherzig</a:t>
            </a:r>
          </a:p>
          <a:p>
            <a:pPr>
              <a:buFont typeface="Wingdings" pitchFamily="2" charset="2"/>
              <a:buChar char="§"/>
            </a:pPr>
            <a:r>
              <a:rPr lang="de-DE" sz="3200" dirty="0">
                <a:latin typeface="Verdana" panose="020B0604030504040204" pitchFamily="34" charset="0"/>
                <a:ea typeface="Verdana" panose="020B0604030504040204" pitchFamily="34" charset="0"/>
                <a:cs typeface="Verdana" panose="020B0604030504040204" pitchFamily="34" charset="0"/>
              </a:rPr>
              <a:t> erfolgreich: nicht verzagen / zusammenbrechen</a:t>
            </a:r>
          </a:p>
        </p:txBody>
      </p:sp>
    </p:spTree>
    <p:extLst>
      <p:ext uri="{BB962C8B-B14F-4D97-AF65-F5344CB8AC3E}">
        <p14:creationId xmlns:p14="http://schemas.microsoft.com/office/powerpoint/2010/main" val="343933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454BBB-4091-6348-95F6-9D3B3013B10F}"/>
              </a:ext>
            </a:extLst>
          </p:cNvPr>
          <p:cNvSpPr>
            <a:spLocks noGrp="1"/>
          </p:cNvSpPr>
          <p:nvPr>
            <p:ph type="title"/>
          </p:nvPr>
        </p:nvSpPr>
        <p:spPr/>
        <p:txBody>
          <a:bodyPr/>
          <a:lstStyle/>
          <a:p>
            <a:r>
              <a:rPr lang="de-DE" sz="4000" b="1" dirty="0"/>
              <a:t>Das zweite Lied vom Gottesknecht: Jes 49,1-6</a:t>
            </a:r>
          </a:p>
        </p:txBody>
      </p:sp>
      <p:sp>
        <p:nvSpPr>
          <p:cNvPr id="3" name="Inhaltsplatzhalter 2">
            <a:extLst>
              <a:ext uri="{FF2B5EF4-FFF2-40B4-BE49-F238E27FC236}">
                <a16:creationId xmlns:a16="http://schemas.microsoft.com/office/drawing/2014/main" id="{B999C7D5-1D8C-DC47-92F6-79A03E062093}"/>
              </a:ext>
            </a:extLst>
          </p:cNvPr>
          <p:cNvSpPr>
            <a:spLocks noGrp="1"/>
          </p:cNvSpPr>
          <p:nvPr>
            <p:ph idx="1"/>
          </p:nvPr>
        </p:nvSpPr>
        <p:spPr>
          <a:xfrm>
            <a:off x="1480010" y="1628800"/>
            <a:ext cx="9873791" cy="4548163"/>
          </a:xfrm>
        </p:spPr>
        <p:txBody>
          <a:bodyPr/>
          <a:lstStyle/>
          <a:p>
            <a:pPr marL="0" indent="0">
              <a:buNone/>
            </a:pPr>
            <a:r>
              <a:rPr lang="de-DE" sz="3200" baseline="30000" dirty="0">
                <a:effectLst/>
                <a:latin typeface="Verdana" panose="020B0604030504040204" pitchFamily="34" charset="0"/>
                <a:ea typeface="Verdana" panose="020B0604030504040204" pitchFamily="34" charset="0"/>
                <a:cs typeface="Verdana" panose="020B0604030504040204" pitchFamily="34" charset="0"/>
              </a:rPr>
              <a:t>1 </a:t>
            </a:r>
            <a:r>
              <a:rPr lang="de-DE" sz="3200" dirty="0">
                <a:effectLst/>
                <a:latin typeface="Verdana" panose="020B0604030504040204" pitchFamily="34" charset="0"/>
                <a:ea typeface="Verdana" panose="020B0604030504040204" pitchFamily="34" charset="0"/>
                <a:cs typeface="Verdana" panose="020B0604030504040204" pitchFamily="34" charset="0"/>
              </a:rPr>
              <a:t>Hört auf mich, ihr Inseln, und horcht auf, ihr Völkerschaften, ⟨die ihr⟩ von fern her ⟨seid⟩! Der HERR hat mich berufen vom Mutterleib an, hat von meiner Mutter Schoß an meinen Namen genannt. </a:t>
            </a:r>
            <a:r>
              <a:rPr lang="de-DE" sz="3200" baseline="30000" dirty="0">
                <a:effectLst/>
                <a:latin typeface="Verdana" panose="020B0604030504040204" pitchFamily="34" charset="0"/>
                <a:ea typeface="Verdana" panose="020B0604030504040204" pitchFamily="34" charset="0"/>
                <a:cs typeface="Verdana" panose="020B0604030504040204" pitchFamily="34" charset="0"/>
              </a:rPr>
              <a:t>2 </a:t>
            </a:r>
            <a:r>
              <a:rPr lang="de-DE" sz="3200" dirty="0">
                <a:effectLst/>
                <a:latin typeface="Verdana" panose="020B0604030504040204" pitchFamily="34" charset="0"/>
                <a:ea typeface="Verdana" panose="020B0604030504040204" pitchFamily="34" charset="0"/>
                <a:cs typeface="Verdana" panose="020B0604030504040204" pitchFamily="34" charset="0"/>
              </a:rPr>
              <a:t>Er hat meinen Mund wie ein scharfes Schwert gemacht, hält mich versteckt im Schatten seiner Hand. Und er hat mich zu einem geschärften Pfeil gemacht, hat mich verborgen in seinem Köcher. </a:t>
            </a:r>
            <a:r>
              <a:rPr lang="de-DE" sz="3200" baseline="30000" dirty="0">
                <a:effectLst/>
                <a:latin typeface="Verdana" panose="020B0604030504040204" pitchFamily="34" charset="0"/>
                <a:ea typeface="Verdana" panose="020B0604030504040204" pitchFamily="34" charset="0"/>
                <a:cs typeface="Verdana" panose="020B0604030504040204" pitchFamily="34" charset="0"/>
              </a:rPr>
              <a:t>3 </a:t>
            </a:r>
            <a:r>
              <a:rPr lang="de-DE" sz="3200" dirty="0">
                <a:effectLst/>
                <a:latin typeface="Verdana" panose="020B0604030504040204" pitchFamily="34" charset="0"/>
                <a:ea typeface="Verdana" panose="020B0604030504040204" pitchFamily="34" charset="0"/>
                <a:cs typeface="Verdana" panose="020B0604030504040204" pitchFamily="34" charset="0"/>
              </a:rPr>
              <a:t>Und er sprach zu mir: Mein Knecht bist du, Israel, an dem ich mich verherrlichen werde. – </a:t>
            </a:r>
            <a:endParaRPr lang="de-DE" sz="32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5488004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29CEC2-CDB7-4F4B-BA2C-2722EB5E4C5C}"/>
              </a:ext>
            </a:extLst>
          </p:cNvPr>
          <p:cNvSpPr>
            <a:spLocks noGrp="1"/>
          </p:cNvSpPr>
          <p:nvPr>
            <p:ph type="title"/>
          </p:nvPr>
        </p:nvSpPr>
        <p:spPr/>
        <p:txBody>
          <a:bodyPr/>
          <a:lstStyle/>
          <a:p>
            <a:r>
              <a:rPr lang="de-DE" sz="4000" b="1" dirty="0"/>
              <a:t>Das zweite Lied vom Gottesknecht: Jes 49,1-6</a:t>
            </a:r>
          </a:p>
        </p:txBody>
      </p:sp>
      <p:sp>
        <p:nvSpPr>
          <p:cNvPr id="3" name="Inhaltsplatzhalter 2">
            <a:extLst>
              <a:ext uri="{FF2B5EF4-FFF2-40B4-BE49-F238E27FC236}">
                <a16:creationId xmlns:a16="http://schemas.microsoft.com/office/drawing/2014/main" id="{AD8E11D6-8905-5B49-B26B-B9FB0362F403}"/>
              </a:ext>
            </a:extLst>
          </p:cNvPr>
          <p:cNvSpPr>
            <a:spLocks noGrp="1"/>
          </p:cNvSpPr>
          <p:nvPr>
            <p:ph idx="1"/>
          </p:nvPr>
        </p:nvSpPr>
        <p:spPr>
          <a:xfrm>
            <a:off x="1480010" y="1412776"/>
            <a:ext cx="10180946" cy="5152992"/>
          </a:xfrm>
        </p:spPr>
        <p:txBody>
          <a:bodyPr/>
          <a:lstStyle/>
          <a:p>
            <a:pPr marL="0" indent="0">
              <a:buNone/>
            </a:pPr>
            <a:r>
              <a:rPr lang="de-DE" sz="2800" baseline="30000" dirty="0">
                <a:effectLst/>
                <a:latin typeface="Verdana" panose="020B0604030504040204" pitchFamily="34" charset="0"/>
                <a:ea typeface="Verdana" panose="020B0604030504040204" pitchFamily="34" charset="0"/>
                <a:cs typeface="Verdana" panose="020B0604030504040204" pitchFamily="34" charset="0"/>
              </a:rPr>
              <a:t>4 </a:t>
            </a:r>
            <a:r>
              <a:rPr lang="de-DE" sz="2800" dirty="0">
                <a:effectLst/>
                <a:latin typeface="Verdana" panose="020B0604030504040204" pitchFamily="34" charset="0"/>
                <a:ea typeface="Verdana" panose="020B0604030504040204" pitchFamily="34" charset="0"/>
                <a:cs typeface="Verdana" panose="020B0604030504040204" pitchFamily="34" charset="0"/>
              </a:rPr>
              <a:t>Ich aber sagte: Umsonst habe ich mich abgemüht, vergeblich und für nichts meine Kraft verbraucht. Doch mein Recht ist bei dem HERRN und mein Lohn bei meinem Gott. – </a:t>
            </a:r>
            <a:r>
              <a:rPr lang="de-DE" sz="2800" baseline="30000" dirty="0">
                <a:effectLst/>
                <a:latin typeface="Verdana" panose="020B0604030504040204" pitchFamily="34" charset="0"/>
                <a:ea typeface="Verdana" panose="020B0604030504040204" pitchFamily="34" charset="0"/>
                <a:cs typeface="Verdana" panose="020B0604030504040204" pitchFamily="34" charset="0"/>
              </a:rPr>
              <a:t>5 </a:t>
            </a:r>
            <a:r>
              <a:rPr lang="de-DE" sz="2800" dirty="0">
                <a:effectLst/>
                <a:latin typeface="Verdana" panose="020B0604030504040204" pitchFamily="34" charset="0"/>
                <a:ea typeface="Verdana" panose="020B0604030504040204" pitchFamily="34" charset="0"/>
                <a:cs typeface="Verdana" panose="020B0604030504040204" pitchFamily="34" charset="0"/>
              </a:rPr>
              <a:t>Und nun spricht der HERR, der mich von Mutterleib an für sich zum Knecht gebildet hat, um Jakob zu ihm zurückzubringen und damit Israel zu ihm gesammelt werde – und ich bin geehrt in den Augen des HERRN, und mein Gott ist meine Stärke geworden –, </a:t>
            </a:r>
            <a:r>
              <a:rPr lang="de-DE" sz="2800" baseline="30000" dirty="0">
                <a:effectLst/>
                <a:latin typeface="Verdana" panose="020B0604030504040204" pitchFamily="34" charset="0"/>
                <a:ea typeface="Verdana" panose="020B0604030504040204" pitchFamily="34" charset="0"/>
                <a:cs typeface="Verdana" panose="020B0604030504040204" pitchFamily="34" charset="0"/>
              </a:rPr>
              <a:t>6 </a:t>
            </a:r>
            <a:r>
              <a:rPr lang="de-DE" sz="2800" dirty="0">
                <a:effectLst/>
                <a:latin typeface="Verdana" panose="020B0604030504040204" pitchFamily="34" charset="0"/>
                <a:ea typeface="Verdana" panose="020B0604030504040204" pitchFamily="34" charset="0"/>
                <a:cs typeface="Verdana" panose="020B0604030504040204" pitchFamily="34" charset="0"/>
              </a:rPr>
              <a:t>ja, er spricht: Es ist zu wenig, dass du mein Knecht bist, um die Stämme Jakobs aufzurichten und die Bewahrten Israels zurückzubringen. So mache ich dich ⟨auch⟩ zum Licht der Nationen, ⟨dass⟩ meine Rettung reicht bis an die Enden der Erde. </a:t>
            </a:r>
            <a:endParaRPr lang="de-DE" sz="28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8276592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29CEC2-CDB7-4F4B-BA2C-2722EB5E4C5C}"/>
              </a:ext>
            </a:extLst>
          </p:cNvPr>
          <p:cNvSpPr>
            <a:spLocks noGrp="1"/>
          </p:cNvSpPr>
          <p:nvPr>
            <p:ph type="title"/>
          </p:nvPr>
        </p:nvSpPr>
        <p:spPr/>
        <p:txBody>
          <a:bodyPr/>
          <a:lstStyle/>
          <a:p>
            <a:r>
              <a:rPr lang="de-DE" sz="4000" b="1" dirty="0"/>
              <a:t>Das zweite Lied vom Gottesknecht: Jes 49,1-6</a:t>
            </a:r>
          </a:p>
        </p:txBody>
      </p:sp>
      <p:sp>
        <p:nvSpPr>
          <p:cNvPr id="3" name="Inhaltsplatzhalter 2">
            <a:extLst>
              <a:ext uri="{FF2B5EF4-FFF2-40B4-BE49-F238E27FC236}">
                <a16:creationId xmlns:a16="http://schemas.microsoft.com/office/drawing/2014/main" id="{AD8E11D6-8905-5B49-B26B-B9FB0362F403}"/>
              </a:ext>
            </a:extLst>
          </p:cNvPr>
          <p:cNvSpPr>
            <a:spLocks noGrp="1"/>
          </p:cNvSpPr>
          <p:nvPr>
            <p:ph idx="1"/>
          </p:nvPr>
        </p:nvSpPr>
        <p:spPr>
          <a:xfrm>
            <a:off x="1480010" y="1412776"/>
            <a:ext cx="10180946" cy="5152992"/>
          </a:xfrm>
        </p:spPr>
        <p:txBody>
          <a:bodyPr/>
          <a:lstStyle/>
          <a:p>
            <a:pPr marL="0" indent="0">
              <a:buNone/>
            </a:pPr>
            <a:r>
              <a:rPr lang="de-DE" sz="3200" b="1" dirty="0">
                <a:effectLst/>
                <a:latin typeface="Verdana" panose="020B0604030504040204" pitchFamily="34" charset="0"/>
                <a:ea typeface="Verdana" panose="020B0604030504040204" pitchFamily="34" charset="0"/>
                <a:cs typeface="Verdana" panose="020B0604030504040204" pitchFamily="34" charset="0"/>
              </a:rPr>
              <a:t>Der Knecht stellt sich selbst mit seinem Auftrag den Völkern vor</a:t>
            </a:r>
          </a:p>
          <a:p>
            <a:pPr>
              <a:buFont typeface="Wingdings" pitchFamily="2" charset="2"/>
              <a:buChar char="§"/>
            </a:pPr>
            <a:r>
              <a:rPr lang="de-DE" sz="3200" dirty="0">
                <a:latin typeface="Verdana" panose="020B0604030504040204" pitchFamily="34" charset="0"/>
                <a:ea typeface="Verdana" panose="020B0604030504040204" pitchFamily="34" charset="0"/>
                <a:cs typeface="Verdana" panose="020B0604030504040204" pitchFamily="34" charset="0"/>
              </a:rPr>
              <a:t> Berufung und Zurüstung durch Gott</a:t>
            </a:r>
          </a:p>
          <a:p>
            <a:pPr>
              <a:buFont typeface="Wingdings" pitchFamily="2" charset="2"/>
              <a:buChar char="§"/>
            </a:pPr>
            <a:r>
              <a:rPr lang="de-DE" sz="3200" dirty="0">
                <a:effectLst/>
                <a:latin typeface="Verdana" panose="020B0604030504040204" pitchFamily="34" charset="0"/>
                <a:ea typeface="Verdana" panose="020B0604030504040204" pitchFamily="34" charset="0"/>
                <a:cs typeface="Verdana" panose="020B0604030504040204" pitchFamily="34" charset="0"/>
              </a:rPr>
              <a:t> Gerichtsbotschaft</a:t>
            </a:r>
          </a:p>
          <a:p>
            <a:pPr>
              <a:buFont typeface="Wingdings" pitchFamily="2" charset="2"/>
              <a:buChar char="§"/>
            </a:pPr>
            <a:r>
              <a:rPr lang="de-DE" sz="3200" dirty="0">
                <a:latin typeface="Verdana" panose="020B0604030504040204" pitchFamily="34" charset="0"/>
                <a:ea typeface="Verdana" panose="020B0604030504040204" pitchFamily="34" charset="0"/>
                <a:cs typeface="Verdana" panose="020B0604030504040204" pitchFamily="34" charset="0"/>
              </a:rPr>
              <a:t> Israel als Knecht zur Verherrlichung Gottes</a:t>
            </a:r>
          </a:p>
          <a:p>
            <a:pPr>
              <a:buFont typeface="Wingdings" pitchFamily="2" charset="2"/>
              <a:buChar char="§"/>
            </a:pPr>
            <a:r>
              <a:rPr lang="de-DE" sz="3200" dirty="0">
                <a:latin typeface="Verdana" panose="020B0604030504040204" pitchFamily="34" charset="0"/>
                <a:ea typeface="Verdana" panose="020B0604030504040204" pitchFamily="34" charset="0"/>
                <a:cs typeface="Verdana" panose="020B0604030504040204" pitchFamily="34" charset="0"/>
              </a:rPr>
              <a:t> Not: Erfolglosigkeit – Lohn durch Gott</a:t>
            </a:r>
          </a:p>
          <a:p>
            <a:pPr>
              <a:buFont typeface="Wingdings" pitchFamily="2" charset="2"/>
              <a:buChar char="§"/>
            </a:pPr>
            <a:r>
              <a:rPr lang="de-DE" sz="3200" dirty="0">
                <a:latin typeface="Verdana" panose="020B0604030504040204" pitchFamily="34" charset="0"/>
                <a:ea typeface="Verdana" panose="020B0604030504040204" pitchFamily="34" charset="0"/>
                <a:cs typeface="Verdana" panose="020B0604030504040204" pitchFamily="34" charset="0"/>
              </a:rPr>
              <a:t> Israelauftrag: Israel zu Gott zurückbringen</a:t>
            </a:r>
          </a:p>
          <a:p>
            <a:pPr>
              <a:buFont typeface="Wingdings" pitchFamily="2" charset="2"/>
              <a:buChar char="§"/>
            </a:pPr>
            <a:r>
              <a:rPr lang="de-DE" sz="3200" dirty="0">
                <a:latin typeface="Verdana" panose="020B0604030504040204" pitchFamily="34" charset="0"/>
                <a:ea typeface="Verdana" panose="020B0604030504040204" pitchFamily="34" charset="0"/>
                <a:cs typeface="Verdana" panose="020B0604030504040204" pitchFamily="34" charset="0"/>
              </a:rPr>
              <a:t> Weltauftrag: Heil für alle Völker</a:t>
            </a:r>
          </a:p>
          <a:p>
            <a:pPr>
              <a:buFont typeface="Wingdings" pitchFamily="2" charset="2"/>
              <a:buChar char="§"/>
            </a:pPr>
            <a:r>
              <a:rPr lang="de-DE" sz="3200" dirty="0">
                <a:latin typeface="Verdana" panose="020B0604030504040204" pitchFamily="34" charset="0"/>
                <a:ea typeface="Verdana" panose="020B0604030504040204" pitchFamily="34" charset="0"/>
                <a:cs typeface="Verdana" panose="020B0604030504040204" pitchFamily="34" charset="0"/>
              </a:rPr>
              <a:t> In der Kraft Gottes / von ihm geehrt</a:t>
            </a:r>
          </a:p>
          <a:p>
            <a:pPr marL="0" indent="0">
              <a:buNone/>
            </a:pPr>
            <a:endParaRPr lang="de-DE" sz="2800" baseline="30000" dirty="0">
              <a:effectLst/>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03298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2F8B3A-81A2-5E4B-9EC1-BA4DA45D309C}"/>
              </a:ext>
            </a:extLst>
          </p:cNvPr>
          <p:cNvSpPr>
            <a:spLocks noGrp="1"/>
          </p:cNvSpPr>
          <p:nvPr>
            <p:ph type="title"/>
          </p:nvPr>
        </p:nvSpPr>
        <p:spPr/>
        <p:txBody>
          <a:bodyPr/>
          <a:lstStyle/>
          <a:p>
            <a:r>
              <a:rPr lang="de-DE" sz="4000" b="1" dirty="0"/>
              <a:t>Das dritte Lied vom Gottesknecht: Jes 50,4-9</a:t>
            </a:r>
          </a:p>
        </p:txBody>
      </p:sp>
      <p:sp>
        <p:nvSpPr>
          <p:cNvPr id="3" name="Inhaltsplatzhalter 2">
            <a:extLst>
              <a:ext uri="{FF2B5EF4-FFF2-40B4-BE49-F238E27FC236}">
                <a16:creationId xmlns:a16="http://schemas.microsoft.com/office/drawing/2014/main" id="{29087A1F-D6FC-3447-BB48-41C60BBF61BC}"/>
              </a:ext>
            </a:extLst>
          </p:cNvPr>
          <p:cNvSpPr>
            <a:spLocks noGrp="1"/>
          </p:cNvSpPr>
          <p:nvPr>
            <p:ph idx="1"/>
          </p:nvPr>
        </p:nvSpPr>
        <p:spPr>
          <a:xfrm>
            <a:off x="1480010" y="1556792"/>
            <a:ext cx="10180946" cy="5008976"/>
          </a:xfrm>
        </p:spPr>
        <p:txBody>
          <a:bodyPr/>
          <a:lstStyle/>
          <a:p>
            <a:pPr marL="0" indent="0">
              <a:buNone/>
            </a:pPr>
            <a:r>
              <a:rPr lang="de-DE" sz="3200" baseline="30000" dirty="0">
                <a:effectLst/>
                <a:latin typeface="Verdana" panose="020B0604030504040204" pitchFamily="34" charset="0"/>
                <a:ea typeface="Verdana" panose="020B0604030504040204" pitchFamily="34" charset="0"/>
                <a:cs typeface="Verdana" panose="020B0604030504040204" pitchFamily="34" charset="0"/>
              </a:rPr>
              <a:t>4 </a:t>
            </a:r>
            <a:r>
              <a:rPr lang="de-DE" sz="3200" dirty="0">
                <a:effectLst/>
                <a:latin typeface="Verdana" panose="020B0604030504040204" pitchFamily="34" charset="0"/>
                <a:ea typeface="Verdana" panose="020B0604030504040204" pitchFamily="34" charset="0"/>
                <a:cs typeface="Verdana" panose="020B0604030504040204" pitchFamily="34" charset="0"/>
              </a:rPr>
              <a:t>Der Herr, HERR, hat mir die Zunge eines Jüngers gegeben, damit ich erkenne, den Müden durch ein Wort aufzurichten. Er weckt ⟨mich⟩, ⟨ja⟩ Morgen für Morgen weckt er mir das Ohr, damit ich höre, wie Jünger ⟨hören⟩. </a:t>
            </a:r>
            <a:r>
              <a:rPr lang="de-DE" sz="3200" baseline="30000" dirty="0">
                <a:effectLst/>
                <a:latin typeface="Verdana" panose="020B0604030504040204" pitchFamily="34" charset="0"/>
                <a:ea typeface="Verdana" panose="020B0604030504040204" pitchFamily="34" charset="0"/>
                <a:cs typeface="Verdana" panose="020B0604030504040204" pitchFamily="34" charset="0"/>
              </a:rPr>
              <a:t>5 </a:t>
            </a:r>
            <a:r>
              <a:rPr lang="de-DE" sz="3200" dirty="0">
                <a:effectLst/>
                <a:latin typeface="Verdana" panose="020B0604030504040204" pitchFamily="34" charset="0"/>
                <a:ea typeface="Verdana" panose="020B0604030504040204" pitchFamily="34" charset="0"/>
                <a:cs typeface="Verdana" panose="020B0604030504040204" pitchFamily="34" charset="0"/>
              </a:rPr>
              <a:t>Der Herr, HERR, hat mir das Ohr geöffnet, und ich, ich bin nicht widerspenstig gewesen, bin nicht zurückgewichen. </a:t>
            </a:r>
            <a:r>
              <a:rPr lang="de-DE" sz="3200" baseline="30000" dirty="0">
                <a:effectLst/>
                <a:latin typeface="Verdana" panose="020B0604030504040204" pitchFamily="34" charset="0"/>
                <a:ea typeface="Verdana" panose="020B0604030504040204" pitchFamily="34" charset="0"/>
                <a:cs typeface="Verdana" panose="020B0604030504040204" pitchFamily="34" charset="0"/>
              </a:rPr>
              <a:t>6 </a:t>
            </a:r>
            <a:r>
              <a:rPr lang="de-DE" sz="3200" dirty="0">
                <a:effectLst/>
                <a:latin typeface="Verdana" panose="020B0604030504040204" pitchFamily="34" charset="0"/>
                <a:ea typeface="Verdana" panose="020B0604030504040204" pitchFamily="34" charset="0"/>
                <a:cs typeface="Verdana" panose="020B0604030504040204" pitchFamily="34" charset="0"/>
              </a:rPr>
              <a:t>Ich bot meinen Rücken den Schlagenden und meine Wangen den Raufenden, mein Angesicht verbarg ich nicht vor Schmähungen und Speichel. </a:t>
            </a:r>
            <a:endParaRPr lang="de-DE" sz="32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755387027"/>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orlage PPT-Folie Missionsschule" id="{E135378A-22DF-654D-A7E5-6755B71683CE}" vid="{09E43F65-6DC6-D747-97AE-9D63556B17E1}"/>
    </a:ext>
  </a:ext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2216</Words>
  <Application>Microsoft Macintosh PowerPoint</Application>
  <PresentationFormat>Breitbild</PresentationFormat>
  <Paragraphs>114</Paragraphs>
  <Slides>23</Slides>
  <Notes>1</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23</vt:i4>
      </vt:variant>
    </vt:vector>
  </HeadingPairs>
  <TitlesOfParts>
    <vt:vector size="31" baseType="lpstr">
      <vt:lpstr>Arial</vt:lpstr>
      <vt:lpstr>Calibri</vt:lpstr>
      <vt:lpstr>Calibri Light</vt:lpstr>
      <vt:lpstr>Comic Sans MS</vt:lpstr>
      <vt:lpstr>Times New Roman</vt:lpstr>
      <vt:lpstr>Verdana</vt:lpstr>
      <vt:lpstr>Wingdings</vt:lpstr>
      <vt:lpstr>Office</vt:lpstr>
      <vt:lpstr>Trost und Hoffnung vom Gottesknecht her</vt:lpstr>
      <vt:lpstr>Trost und Hoffnung vom Gottesknecht her</vt:lpstr>
      <vt:lpstr>Welche Not und Trostlosigkeit zeigt sich?</vt:lpstr>
      <vt:lpstr>Das erste Lied vom Gottesknecht: Jes 42,1-4</vt:lpstr>
      <vt:lpstr>Das erste Lied vom Gottesknecht: Jes 42,1-4</vt:lpstr>
      <vt:lpstr>Das zweite Lied vom Gottesknecht: Jes 49,1-6</vt:lpstr>
      <vt:lpstr>Das zweite Lied vom Gottesknecht: Jes 49,1-6</vt:lpstr>
      <vt:lpstr>Das zweite Lied vom Gottesknecht: Jes 49,1-6</vt:lpstr>
      <vt:lpstr>Das dritte Lied vom Gottesknecht: Jes 50,4-9</vt:lpstr>
      <vt:lpstr>Das dritte Lied vom Gottesknecht: Jes 50,4-9</vt:lpstr>
      <vt:lpstr>Das dritte Lied vom Gottesknecht: Jes 50,4-9</vt:lpstr>
      <vt:lpstr>Das vierte Lied vom Gottesknecht: Jes 52,13-53,12</vt:lpstr>
      <vt:lpstr>Das vierte Lied vom Gottesknecht: Jes 52,13-53,12</vt:lpstr>
      <vt:lpstr>Das vierte Lied vom Gottesknecht: Jes 52,13-53,12</vt:lpstr>
      <vt:lpstr>Das vierte Lied vom Gottesknecht: Jes 52,13-53,12</vt:lpstr>
      <vt:lpstr>Das vierte Lied vom Gottesknecht: Jes 52,13-53,12</vt:lpstr>
      <vt:lpstr>Das vierte Lied vom Gottesknecht: Jes 52,13-53,12</vt:lpstr>
      <vt:lpstr>Das vierte Lied vom Gottesknecht: Jes 52,13-53,12</vt:lpstr>
      <vt:lpstr>Wer ist der Gottesknecht?</vt:lpstr>
      <vt:lpstr>Wer ist der Gottesknecht?</vt:lpstr>
      <vt:lpstr>Zur Bedeutung der Typologie</vt:lpstr>
      <vt:lpstr>Das heilbringende Leiden des Gottesknechts im NT</vt:lpstr>
      <vt:lpstr>Trost und Hoffnung vom Gottesknecht her</vt:lpstr>
    </vt:vector>
  </TitlesOfParts>
  <Company>Missionsschule UW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Evangelische Missionsschule Unterweissach</dc:title>
  <dc:creator>Jochen Metzger</dc:creator>
  <cp:lastModifiedBy>Thomas Maier</cp:lastModifiedBy>
  <cp:revision>238</cp:revision>
  <dcterms:created xsi:type="dcterms:W3CDTF">2002-05-23T16:09:59Z</dcterms:created>
  <dcterms:modified xsi:type="dcterms:W3CDTF">2025-01-29T12:58:44Z</dcterms:modified>
</cp:coreProperties>
</file>